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58" r:id="rId3"/>
    <p:sldId id="260" r:id="rId4"/>
    <p:sldId id="261" r:id="rId5"/>
    <p:sldId id="262" r:id="rId6"/>
    <p:sldId id="267" r:id="rId7"/>
    <p:sldId id="417" r:id="rId8"/>
    <p:sldId id="269" r:id="rId9"/>
    <p:sldId id="270" r:id="rId10"/>
    <p:sldId id="271" r:id="rId11"/>
    <p:sldId id="272" r:id="rId12"/>
    <p:sldId id="274" r:id="rId13"/>
    <p:sldId id="288" r:id="rId14"/>
    <p:sldId id="290" r:id="rId15"/>
    <p:sldId id="291" r:id="rId16"/>
    <p:sldId id="292" r:id="rId17"/>
    <p:sldId id="293" r:id="rId18"/>
    <p:sldId id="294" r:id="rId19"/>
    <p:sldId id="295" r:id="rId20"/>
    <p:sldId id="296" r:id="rId21"/>
    <p:sldId id="305" r:id="rId22"/>
    <p:sldId id="320" r:id="rId23"/>
    <p:sldId id="360" r:id="rId24"/>
    <p:sldId id="361" r:id="rId25"/>
    <p:sldId id="362" r:id="rId26"/>
    <p:sldId id="363" r:id="rId27"/>
    <p:sldId id="371" r:id="rId28"/>
    <p:sldId id="372" r:id="rId29"/>
    <p:sldId id="373" r:id="rId30"/>
    <p:sldId id="375" r:id="rId31"/>
    <p:sldId id="376" r:id="rId32"/>
    <p:sldId id="377" r:id="rId33"/>
    <p:sldId id="378" r:id="rId34"/>
    <p:sldId id="379" r:id="rId35"/>
    <p:sldId id="380" r:id="rId36"/>
    <p:sldId id="411" r:id="rId37"/>
    <p:sldId id="418" r:id="rId38"/>
    <p:sldId id="419" r:id="rId39"/>
    <p:sldId id="41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o grande" userId="11a365a4b86ef987" providerId="LiveId" clId="{02788EDF-E7C7-4636-94B8-2B7C7F45A50D}"/>
    <pc:docChg chg="modSld">
      <pc:chgData name="sandro grande" userId="11a365a4b86ef987" providerId="LiveId" clId="{02788EDF-E7C7-4636-94B8-2B7C7F45A50D}" dt="2022-07-10T22:17:45.623" v="2" actId="20577"/>
      <pc:docMkLst>
        <pc:docMk/>
      </pc:docMkLst>
      <pc:sldChg chg="modSp mod">
        <pc:chgData name="sandro grande" userId="11a365a4b86ef987" providerId="LiveId" clId="{02788EDF-E7C7-4636-94B8-2B7C7F45A50D}" dt="2022-07-10T22:17:45.623" v="2" actId="20577"/>
        <pc:sldMkLst>
          <pc:docMk/>
          <pc:sldMk cId="0" sldId="411"/>
        </pc:sldMkLst>
        <pc:spChg chg="mod">
          <ac:chgData name="sandro grande" userId="11a365a4b86ef987" providerId="LiveId" clId="{02788EDF-E7C7-4636-94B8-2B7C7F45A50D}" dt="2022-07-10T22:17:45.623" v="2" actId="20577"/>
          <ac:spMkLst>
            <pc:docMk/>
            <pc:sldMk cId="0" sldId="411"/>
            <ac:spMk id="155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90CA2A-83A8-4A9E-8812-472DA3D1B19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A"/>
        </a:p>
      </dgm:t>
    </dgm:pt>
    <dgm:pt modelId="{7C072C4B-7EFB-49B5-B59A-3E403A95F7E6}">
      <dgm:prSet phldrT="[Text]" custT="1"/>
      <dgm:spPr>
        <a:xfrm>
          <a:off x="5594694" y="489957"/>
          <a:ext cx="812110" cy="719351"/>
        </a:xfrm>
        <a:prstGeom prst="rect">
          <a:avLst/>
        </a:prstGeom>
        <a:solidFill>
          <a:srgbClr val="6A3195"/>
        </a:solidFill>
        <a:ln w="19050" cap="rnd" cmpd="sng" algn="ctr">
          <a:solidFill>
            <a:srgbClr val="6A3196"/>
          </a:solidFill>
          <a:prstDash val="solid"/>
        </a:ln>
        <a:effectLst/>
      </dgm:spPr>
      <dgm:t>
        <a:bodyPr/>
        <a:lstStyle/>
        <a:p>
          <a:pPr>
            <a:buNone/>
          </a:pPr>
          <a:r>
            <a:rPr lang="fr-CA" sz="700" noProof="0" dirty="0">
              <a:latin typeface="Arial" panose="020B0604020202020204" pitchFamily="34" charset="0"/>
              <a:cs typeface="Arial" panose="020B0604020202020204" pitchFamily="34" charset="0"/>
            </a:rPr>
            <a:t>Directeur Technique Sandro Grande</a:t>
          </a:r>
          <a:endParaRPr lang="fr-CA" sz="700" noProof="0" dirty="0">
            <a:solidFill>
              <a:sysClr val="window" lastClr="FFFFFF"/>
            </a:solidFill>
            <a:latin typeface="IBM Plex Sans Light" panose="020B0403050203000203" pitchFamily="34" charset="0"/>
            <a:ea typeface="+mn-ea"/>
            <a:cs typeface="Arial" panose="020B0604020202020204" pitchFamily="34" charset="0"/>
          </a:endParaRPr>
        </a:p>
      </dgm:t>
    </dgm:pt>
    <dgm:pt modelId="{367D55A4-5D16-4321-8791-B58BE78F234A}" type="parTrans" cxnId="{06D118C8-2600-4CFA-AB8B-5E164A464654}">
      <dgm:prSet/>
      <dgm:spPr/>
      <dgm:t>
        <a:bodyPr/>
        <a:lstStyle/>
        <a:p>
          <a:endParaRPr lang="en-CA"/>
        </a:p>
      </dgm:t>
    </dgm:pt>
    <dgm:pt modelId="{FE9C31C2-09EE-4960-971D-4B58D9FDBBDB}" type="sibTrans" cxnId="{06D118C8-2600-4CFA-AB8B-5E164A464654}">
      <dgm:prSet/>
      <dgm:spPr/>
      <dgm:t>
        <a:bodyPr/>
        <a:lstStyle/>
        <a:p>
          <a:endParaRPr lang="en-CA"/>
        </a:p>
      </dgm:t>
    </dgm:pt>
    <dgm:pt modelId="{EC8BB822-D3FD-43EF-8577-95F9B7369740}">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Sandro Grande</a:t>
          </a:r>
        </a:p>
        <a:p>
          <a:r>
            <a:rPr lang="fr-CA" noProof="0" dirty="0">
              <a:latin typeface="Arial" panose="020B0604020202020204" pitchFamily="34" charset="0"/>
              <a:cs typeface="Arial" panose="020B0604020202020204" pitchFamily="34" charset="0"/>
            </a:rPr>
            <a:t>Resp. HP Senior</a:t>
          </a:r>
        </a:p>
      </dgm:t>
    </dgm:pt>
    <dgm:pt modelId="{E1B8DD36-DC9C-43CA-A7C6-C22A39139850}" type="parTrans" cxnId="{F0BD9B20-19FD-4A21-BDA6-5DB000802A26}">
      <dgm:prSet/>
      <dgm:spPr>
        <a:solidFill>
          <a:srgbClr val="6A3195"/>
        </a:solidFill>
        <a:ln>
          <a:solidFill>
            <a:srgbClr val="6A3196"/>
          </a:solidFill>
        </a:ln>
      </dgm:spPr>
      <dgm:t>
        <a:bodyPr/>
        <a:lstStyle/>
        <a:p>
          <a:endParaRPr lang="en-CA"/>
        </a:p>
      </dgm:t>
    </dgm:pt>
    <dgm:pt modelId="{CA0F56B0-FF61-4F52-ACB5-096C720BF943}" type="sibTrans" cxnId="{F0BD9B20-19FD-4A21-BDA6-5DB000802A26}">
      <dgm:prSet/>
      <dgm:spPr/>
      <dgm:t>
        <a:bodyPr/>
        <a:lstStyle/>
        <a:p>
          <a:endParaRPr lang="en-CA"/>
        </a:p>
      </dgm:t>
    </dgm:pt>
    <dgm:pt modelId="{E091A007-97E3-4CF2-85C7-C965183C3F8A}">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Boubacar Coulibaly</a:t>
          </a:r>
          <a:br>
            <a:rPr lang="fr-CA" noProof="0" dirty="0">
              <a:latin typeface="Arial" panose="020B0604020202020204" pitchFamily="34" charset="0"/>
              <a:cs typeface="Arial" panose="020B0604020202020204" pitchFamily="34" charset="0"/>
            </a:rPr>
          </a:br>
          <a:r>
            <a:rPr lang="fr-CA" noProof="0" dirty="0">
              <a:latin typeface="Arial" panose="020B0604020202020204" pitchFamily="34" charset="0"/>
              <a:cs typeface="Arial" panose="020B0604020202020204" pitchFamily="34" charset="0"/>
            </a:rPr>
            <a:t>(B Provincial) </a:t>
          </a:r>
        </a:p>
        <a:p>
          <a:r>
            <a:rPr lang="fr-CA" noProof="0" dirty="0">
              <a:latin typeface="Arial" panose="020B0604020202020204" pitchFamily="34" charset="0"/>
              <a:cs typeface="Arial" panose="020B0604020202020204" pitchFamily="34" charset="0"/>
            </a:rPr>
            <a:t>Entraineur PLSQM</a:t>
          </a:r>
        </a:p>
      </dgm:t>
    </dgm:pt>
    <dgm:pt modelId="{6BA7884F-CA76-43F7-B97C-36B0060D6774}" type="parTrans" cxnId="{7EE31C59-627B-42D1-9CE0-575846434DF2}">
      <dgm:prSet/>
      <dgm:spPr>
        <a:solidFill>
          <a:srgbClr val="6A3195"/>
        </a:solidFill>
        <a:ln>
          <a:solidFill>
            <a:srgbClr val="6A3196"/>
          </a:solidFill>
        </a:ln>
      </dgm:spPr>
      <dgm:t>
        <a:bodyPr/>
        <a:lstStyle/>
        <a:p>
          <a:endParaRPr lang="en-CA"/>
        </a:p>
      </dgm:t>
    </dgm:pt>
    <dgm:pt modelId="{BA1195F8-CEC7-4212-9D72-0F64805EF04D}" type="sibTrans" cxnId="{7EE31C59-627B-42D1-9CE0-575846434DF2}">
      <dgm:prSet/>
      <dgm:spPr/>
      <dgm:t>
        <a:bodyPr/>
        <a:lstStyle/>
        <a:p>
          <a:endParaRPr lang="en-CA"/>
        </a:p>
      </dgm:t>
    </dgm:pt>
    <dgm:pt modelId="{9C0AAD03-EC43-4412-B1EE-E9F3C05C740C}">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Amro Radwan Entraineur </a:t>
          </a:r>
          <a:r>
            <a:rPr lang="fr-CA" noProof="0" dirty="0" err="1">
              <a:latin typeface="Arial" panose="020B0604020202020204" pitchFamily="34" charset="0"/>
              <a:cs typeface="Arial" panose="020B0604020202020204" pitchFamily="34" charset="0"/>
            </a:rPr>
            <a:t>PLSQF</a:t>
          </a:r>
          <a:endParaRPr lang="fr-CA" noProof="0" dirty="0">
            <a:latin typeface="Arial" panose="020B0604020202020204" pitchFamily="34" charset="0"/>
            <a:cs typeface="Arial" panose="020B0604020202020204" pitchFamily="34" charset="0"/>
          </a:endParaRPr>
        </a:p>
      </dgm:t>
    </dgm:pt>
    <dgm:pt modelId="{21B04A7B-4517-4F87-B3F0-214BED7E3D13}" type="parTrans" cxnId="{712EB523-7F08-4506-BB75-90243912701F}">
      <dgm:prSet/>
      <dgm:spPr>
        <a:solidFill>
          <a:srgbClr val="6A3195"/>
        </a:solidFill>
        <a:ln>
          <a:solidFill>
            <a:srgbClr val="6A3196"/>
          </a:solidFill>
        </a:ln>
      </dgm:spPr>
      <dgm:t>
        <a:bodyPr/>
        <a:lstStyle/>
        <a:p>
          <a:endParaRPr lang="en-CA"/>
        </a:p>
      </dgm:t>
    </dgm:pt>
    <dgm:pt modelId="{91E9569F-2746-47FD-AFE0-F3594C5A97C8}" type="sibTrans" cxnId="{712EB523-7F08-4506-BB75-90243912701F}">
      <dgm:prSet/>
      <dgm:spPr/>
      <dgm:t>
        <a:bodyPr/>
        <a:lstStyle/>
        <a:p>
          <a:endParaRPr lang="en-CA"/>
        </a:p>
      </dgm:t>
    </dgm:pt>
    <dgm:pt modelId="{21F8BEDC-9084-434B-ADF9-BBB307AA1D1D}">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Entraineurs Équipes HP Senior </a:t>
          </a:r>
        </a:p>
      </dgm:t>
    </dgm:pt>
    <dgm:pt modelId="{D8C24A5A-6820-472C-9030-23A661076329}" type="parTrans" cxnId="{996DFD7B-4171-47B3-9C90-3FA15ABB4E34}">
      <dgm:prSet/>
      <dgm:spPr>
        <a:solidFill>
          <a:srgbClr val="6A3195"/>
        </a:solidFill>
        <a:ln>
          <a:solidFill>
            <a:srgbClr val="6A3196"/>
          </a:solidFill>
        </a:ln>
      </dgm:spPr>
      <dgm:t>
        <a:bodyPr/>
        <a:lstStyle/>
        <a:p>
          <a:endParaRPr lang="en-CA"/>
        </a:p>
      </dgm:t>
    </dgm:pt>
    <dgm:pt modelId="{BF249F6C-02F2-4C06-A098-C26FE19E4F08}" type="sibTrans" cxnId="{996DFD7B-4171-47B3-9C90-3FA15ABB4E34}">
      <dgm:prSet/>
      <dgm:spPr/>
      <dgm:t>
        <a:bodyPr/>
        <a:lstStyle/>
        <a:p>
          <a:endParaRPr lang="en-CA"/>
        </a:p>
      </dgm:t>
    </dgm:pt>
    <dgm:pt modelId="{DD0D4049-2C37-40C6-8EE8-738FE1F3EA61}">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Amro Radwan</a:t>
          </a:r>
        </a:p>
        <a:p>
          <a:r>
            <a:rPr lang="fr-CA" noProof="0" dirty="0" err="1">
              <a:latin typeface="Arial" panose="020B0604020202020204" pitchFamily="34" charset="0"/>
              <a:cs typeface="Arial" panose="020B0604020202020204" pitchFamily="34" charset="0"/>
            </a:rPr>
            <a:t>Dir</a:t>
          </a:r>
          <a:r>
            <a:rPr lang="fr-CA" noProof="0" dirty="0">
              <a:latin typeface="Arial" panose="020B0604020202020204" pitchFamily="34" charset="0"/>
              <a:cs typeface="Arial" panose="020B0604020202020204" pitchFamily="34" charset="0"/>
            </a:rPr>
            <a:t>. HP Juvénile Masculin </a:t>
          </a:r>
        </a:p>
        <a:p>
          <a:r>
            <a:rPr lang="fr-CA" noProof="0" dirty="0">
              <a:latin typeface="Arial" panose="020B0604020202020204" pitchFamily="34" charset="0"/>
              <a:cs typeface="Arial" panose="020B0604020202020204" pitchFamily="34" charset="0"/>
            </a:rPr>
            <a:t>U13-17</a:t>
          </a:r>
        </a:p>
      </dgm:t>
    </dgm:pt>
    <dgm:pt modelId="{D9F9DBDC-DB1C-41A8-9FAB-AFA19335802F}" type="parTrans" cxnId="{3F539EA7-FCB2-4AAE-B636-A02D33F5B202}">
      <dgm:prSet/>
      <dgm:spPr>
        <a:solidFill>
          <a:srgbClr val="6A3195"/>
        </a:solidFill>
        <a:ln>
          <a:solidFill>
            <a:srgbClr val="6A3196"/>
          </a:solidFill>
        </a:ln>
      </dgm:spPr>
      <dgm:t>
        <a:bodyPr/>
        <a:lstStyle/>
        <a:p>
          <a:endParaRPr lang="en-CA"/>
        </a:p>
      </dgm:t>
    </dgm:pt>
    <dgm:pt modelId="{74AEAE4F-6986-49F7-AE8A-A425FF22DEDE}" type="sibTrans" cxnId="{3F539EA7-FCB2-4AAE-B636-A02D33F5B202}">
      <dgm:prSet/>
      <dgm:spPr/>
      <dgm:t>
        <a:bodyPr/>
        <a:lstStyle/>
        <a:p>
          <a:endParaRPr lang="en-CA"/>
        </a:p>
      </dgm:t>
    </dgm:pt>
    <dgm:pt modelId="{9692AA38-C212-4DC2-A4A6-77333E8A0879}">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Entraineurs Équipes HP Juvénile Masculin</a:t>
          </a:r>
        </a:p>
      </dgm:t>
    </dgm:pt>
    <dgm:pt modelId="{887260F4-F17C-43DC-8790-47BCCCDFEBF2}" type="parTrans" cxnId="{FA889053-6D93-4E0E-B0E6-4E69BE006C15}">
      <dgm:prSet/>
      <dgm:spPr>
        <a:solidFill>
          <a:srgbClr val="6A3195"/>
        </a:solidFill>
        <a:ln>
          <a:solidFill>
            <a:srgbClr val="6A3196"/>
          </a:solidFill>
        </a:ln>
      </dgm:spPr>
      <dgm:t>
        <a:bodyPr/>
        <a:lstStyle/>
        <a:p>
          <a:endParaRPr lang="en-CA"/>
        </a:p>
      </dgm:t>
    </dgm:pt>
    <dgm:pt modelId="{F953F54E-9EE2-4EAC-8F07-0C5FF01ADADB}" type="sibTrans" cxnId="{FA889053-6D93-4E0E-B0E6-4E69BE006C15}">
      <dgm:prSet/>
      <dgm:spPr/>
      <dgm:t>
        <a:bodyPr/>
        <a:lstStyle/>
        <a:p>
          <a:endParaRPr lang="en-CA"/>
        </a:p>
      </dgm:t>
    </dgm:pt>
    <dgm:pt modelId="{6AD56260-057D-4B63-A1CF-244ABB87473C}">
      <dgm:prSet phldrT="[Text]"/>
      <dgm:spPr>
        <a:solidFill>
          <a:srgbClr val="6A3195"/>
        </a:solidFill>
        <a:ln>
          <a:solidFill>
            <a:srgbClr val="6A3196"/>
          </a:solidFill>
        </a:ln>
      </dgm:spPr>
      <dgm:t>
        <a:bodyPr/>
        <a:lstStyle/>
        <a:p>
          <a:r>
            <a:rPr lang="fr-CA" noProof="0" dirty="0" err="1">
              <a:latin typeface="Arial" panose="020B0604020202020204" pitchFamily="34" charset="0"/>
              <a:cs typeface="Arial" panose="020B0604020202020204" pitchFamily="34" charset="0"/>
            </a:rPr>
            <a:t>Emad</a:t>
          </a:r>
          <a:r>
            <a:rPr lang="fr-CA" noProof="0" dirty="0">
              <a:latin typeface="Arial" panose="020B0604020202020204" pitchFamily="34" charset="0"/>
              <a:cs typeface="Arial" panose="020B0604020202020204" pitchFamily="34" charset="0"/>
            </a:rPr>
            <a:t> </a:t>
          </a:r>
          <a:r>
            <a:rPr lang="fr-CA" noProof="0" dirty="0" err="1">
              <a:latin typeface="Arial" panose="020B0604020202020204" pitchFamily="34" charset="0"/>
              <a:cs typeface="Arial" panose="020B0604020202020204" pitchFamily="34" charset="0"/>
            </a:rPr>
            <a:t>Ebrahimi</a:t>
          </a:r>
          <a:r>
            <a:rPr lang="fr-CA" noProof="0" dirty="0">
              <a:latin typeface="Arial" panose="020B0604020202020204" pitchFamily="34" charset="0"/>
              <a:cs typeface="Arial" panose="020B0604020202020204" pitchFamily="34" charset="0"/>
            </a:rPr>
            <a:t> </a:t>
          </a:r>
        </a:p>
        <a:p>
          <a:r>
            <a:rPr lang="fr-CA" noProof="0" dirty="0" err="1">
              <a:latin typeface="Arial" panose="020B0604020202020204" pitchFamily="34" charset="0"/>
              <a:cs typeface="Arial" panose="020B0604020202020204" pitchFamily="34" charset="0"/>
            </a:rPr>
            <a:t>Dir</a:t>
          </a:r>
          <a:r>
            <a:rPr lang="fr-CA" noProof="0" dirty="0">
              <a:latin typeface="Arial" panose="020B0604020202020204" pitchFamily="34" charset="0"/>
              <a:cs typeface="Arial" panose="020B0604020202020204" pitchFamily="34" charset="0"/>
            </a:rPr>
            <a:t>. HP Juvénile Féminine </a:t>
          </a:r>
        </a:p>
        <a:p>
          <a:r>
            <a:rPr lang="fr-CA" noProof="0" dirty="0">
              <a:latin typeface="Arial" panose="020B0604020202020204" pitchFamily="34" charset="0"/>
              <a:cs typeface="Arial" panose="020B0604020202020204" pitchFamily="34" charset="0"/>
            </a:rPr>
            <a:t>U13-17</a:t>
          </a:r>
        </a:p>
      </dgm:t>
    </dgm:pt>
    <dgm:pt modelId="{0E770981-4CD8-4BB5-BB38-C4641461EF71}" type="parTrans" cxnId="{C5E0D1C4-3728-4744-9143-3DDFA177549F}">
      <dgm:prSet/>
      <dgm:spPr>
        <a:solidFill>
          <a:srgbClr val="6A3195"/>
        </a:solidFill>
        <a:ln>
          <a:solidFill>
            <a:srgbClr val="6A3196"/>
          </a:solidFill>
        </a:ln>
      </dgm:spPr>
      <dgm:t>
        <a:bodyPr/>
        <a:lstStyle/>
        <a:p>
          <a:endParaRPr lang="en-CA"/>
        </a:p>
      </dgm:t>
    </dgm:pt>
    <dgm:pt modelId="{FAFE8BA6-E41C-44D2-AB3C-3444C35C9753}" type="sibTrans" cxnId="{C5E0D1C4-3728-4744-9143-3DDFA177549F}">
      <dgm:prSet/>
      <dgm:spPr/>
      <dgm:t>
        <a:bodyPr/>
        <a:lstStyle/>
        <a:p>
          <a:endParaRPr lang="en-CA"/>
        </a:p>
      </dgm:t>
    </dgm:pt>
    <dgm:pt modelId="{6F213173-B2F6-426C-9643-76588245CC26}">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Entraineurs Équipes HP Juvénile Féminin</a:t>
          </a:r>
        </a:p>
      </dgm:t>
    </dgm:pt>
    <dgm:pt modelId="{8C9AB167-9B82-497F-868E-A928ACE0FF09}" type="parTrans" cxnId="{A7DB7972-81E5-4905-9725-AA47409E1A61}">
      <dgm:prSet/>
      <dgm:spPr>
        <a:solidFill>
          <a:srgbClr val="6A3195"/>
        </a:solidFill>
        <a:ln>
          <a:solidFill>
            <a:srgbClr val="6A3196"/>
          </a:solidFill>
        </a:ln>
      </dgm:spPr>
      <dgm:t>
        <a:bodyPr/>
        <a:lstStyle/>
        <a:p>
          <a:endParaRPr lang="en-CA"/>
        </a:p>
      </dgm:t>
    </dgm:pt>
    <dgm:pt modelId="{D24E69DD-0ECC-4FA3-93AD-8EA8A722DAC5}" type="sibTrans" cxnId="{A7DB7972-81E5-4905-9725-AA47409E1A61}">
      <dgm:prSet/>
      <dgm:spPr/>
      <dgm:t>
        <a:bodyPr/>
        <a:lstStyle/>
        <a:p>
          <a:endParaRPr lang="en-CA"/>
        </a:p>
      </dgm:t>
    </dgm:pt>
    <dgm:pt modelId="{504BC682-D230-4E53-A37A-1D54E26B1C1F}">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Mohamed </a:t>
          </a:r>
          <a:r>
            <a:rPr lang="fr-CA" noProof="0" dirty="0" err="1">
              <a:latin typeface="Arial" panose="020B0604020202020204" pitchFamily="34" charset="0"/>
              <a:cs typeface="Arial" panose="020B0604020202020204" pitchFamily="34" charset="0"/>
            </a:rPr>
            <a:t>Yahmi</a:t>
          </a:r>
          <a:endParaRPr lang="fr-CA" noProof="0" dirty="0">
            <a:latin typeface="Arial" panose="020B0604020202020204" pitchFamily="34" charset="0"/>
            <a:cs typeface="Arial" panose="020B0604020202020204" pitchFamily="34" charset="0"/>
          </a:endParaRPr>
        </a:p>
        <a:p>
          <a:r>
            <a:rPr lang="fr-CA" noProof="0" dirty="0">
              <a:latin typeface="Arial" panose="020B0604020202020204" pitchFamily="34" charset="0"/>
              <a:cs typeface="Arial" panose="020B0604020202020204" pitchFamily="34" charset="0"/>
            </a:rPr>
            <a:t>Resp. Elite </a:t>
          </a:r>
        </a:p>
        <a:p>
          <a:r>
            <a:rPr lang="fr-CA" noProof="0" dirty="0">
              <a:latin typeface="Arial" panose="020B0604020202020204" pitchFamily="34" charset="0"/>
              <a:cs typeface="Arial" panose="020B0604020202020204" pitchFamily="34" charset="0"/>
            </a:rPr>
            <a:t>U13-17 M/F </a:t>
          </a:r>
        </a:p>
      </dgm:t>
    </dgm:pt>
    <dgm:pt modelId="{9892BBA0-ACF0-47BE-A5B5-C8FC40314467}" type="parTrans" cxnId="{0F9D0190-4831-4B47-BA90-A1361AF0B200}">
      <dgm:prSet/>
      <dgm:spPr>
        <a:solidFill>
          <a:srgbClr val="6A3195"/>
        </a:solidFill>
        <a:ln>
          <a:solidFill>
            <a:srgbClr val="6A3196"/>
          </a:solidFill>
        </a:ln>
      </dgm:spPr>
      <dgm:t>
        <a:bodyPr/>
        <a:lstStyle/>
        <a:p>
          <a:endParaRPr lang="en-CA"/>
        </a:p>
      </dgm:t>
    </dgm:pt>
    <dgm:pt modelId="{1D6DEE09-6EC4-4782-81D8-B13DB02A7740}" type="sibTrans" cxnId="{0F9D0190-4831-4B47-BA90-A1361AF0B200}">
      <dgm:prSet/>
      <dgm:spPr/>
      <dgm:t>
        <a:bodyPr/>
        <a:lstStyle/>
        <a:p>
          <a:endParaRPr lang="en-CA"/>
        </a:p>
      </dgm:t>
    </dgm:pt>
    <dgm:pt modelId="{E6BFA1E8-D324-4CD7-B1E7-AB2BFAFFB630}">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Entraineurs Équipes Elite Juvénile M/F</a:t>
          </a:r>
        </a:p>
      </dgm:t>
    </dgm:pt>
    <dgm:pt modelId="{5AF95317-E5D1-4EFC-9906-E9C906FCDB5F}" type="parTrans" cxnId="{B40AC603-DBB4-4858-AB4C-732EBA6F40C7}">
      <dgm:prSet/>
      <dgm:spPr>
        <a:solidFill>
          <a:srgbClr val="6A3195"/>
        </a:solidFill>
        <a:ln>
          <a:solidFill>
            <a:srgbClr val="6A3196"/>
          </a:solidFill>
        </a:ln>
      </dgm:spPr>
      <dgm:t>
        <a:bodyPr/>
        <a:lstStyle/>
        <a:p>
          <a:endParaRPr lang="en-CA"/>
        </a:p>
      </dgm:t>
    </dgm:pt>
    <dgm:pt modelId="{08355BCA-7170-4D7B-8B09-7C886C26C537}" type="sibTrans" cxnId="{B40AC603-DBB4-4858-AB4C-732EBA6F40C7}">
      <dgm:prSet/>
      <dgm:spPr/>
      <dgm:t>
        <a:bodyPr/>
        <a:lstStyle/>
        <a:p>
          <a:endParaRPr lang="en-CA"/>
        </a:p>
      </dgm:t>
    </dgm:pt>
    <dgm:pt modelId="{6F064DD1-780D-4F08-8823-08E9B0591115}">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Mazen Amer</a:t>
          </a:r>
        </a:p>
        <a:p>
          <a:r>
            <a:rPr lang="fr-CA" noProof="0" dirty="0">
              <a:latin typeface="Arial" panose="020B0604020202020204" pitchFamily="34" charset="0"/>
              <a:cs typeface="Arial" panose="020B0604020202020204" pitchFamily="34" charset="0"/>
            </a:rPr>
            <a:t>Resp. </a:t>
          </a:r>
          <a:r>
            <a:rPr lang="fr-CA" noProof="0" dirty="0" err="1">
              <a:latin typeface="Arial" panose="020B0604020202020204" pitchFamily="34" charset="0"/>
              <a:cs typeface="Arial" panose="020B0604020202020204" pitchFamily="34" charset="0"/>
            </a:rPr>
            <a:t>Dév</a:t>
          </a:r>
          <a:r>
            <a:rPr lang="fr-CA" noProof="0" dirty="0">
              <a:latin typeface="Arial" panose="020B0604020202020204" pitchFamily="34" charset="0"/>
              <a:cs typeface="Arial" panose="020B0604020202020204" pitchFamily="34" charset="0"/>
            </a:rPr>
            <a:t> </a:t>
          </a:r>
        </a:p>
        <a:p>
          <a:r>
            <a:rPr lang="fr-CA" noProof="0" dirty="0">
              <a:latin typeface="Arial" panose="020B0604020202020204" pitchFamily="34" charset="0"/>
              <a:cs typeface="Arial" panose="020B0604020202020204" pitchFamily="34" charset="0"/>
            </a:rPr>
            <a:t>U13-U17 M/F</a:t>
          </a:r>
        </a:p>
      </dgm:t>
    </dgm:pt>
    <dgm:pt modelId="{FC6F6DB7-C0E1-406D-8055-65A5EF41F43D}" type="parTrans" cxnId="{0886A3C0-FD8D-4556-B598-FD9AEAA37FBD}">
      <dgm:prSet/>
      <dgm:spPr>
        <a:solidFill>
          <a:srgbClr val="6A3195"/>
        </a:solidFill>
        <a:ln>
          <a:solidFill>
            <a:srgbClr val="6A3196"/>
          </a:solidFill>
        </a:ln>
      </dgm:spPr>
      <dgm:t>
        <a:bodyPr/>
        <a:lstStyle/>
        <a:p>
          <a:endParaRPr lang="en-CA"/>
        </a:p>
      </dgm:t>
    </dgm:pt>
    <dgm:pt modelId="{DF137E1C-56F0-47D2-81CF-29ED51B67E49}" type="sibTrans" cxnId="{0886A3C0-FD8D-4556-B598-FD9AEAA37FBD}">
      <dgm:prSet/>
      <dgm:spPr/>
      <dgm:t>
        <a:bodyPr/>
        <a:lstStyle/>
        <a:p>
          <a:endParaRPr lang="en-CA"/>
        </a:p>
      </dgm:t>
    </dgm:pt>
    <dgm:pt modelId="{09A7E522-E129-460F-81AB-19FB97CEAFF8}">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Victor </a:t>
          </a:r>
          <a:r>
            <a:rPr lang="fr-CA" noProof="0" dirty="0" err="1">
              <a:latin typeface="Arial" panose="020B0604020202020204" pitchFamily="34" charset="0"/>
              <a:cs typeface="Arial" panose="020B0604020202020204" pitchFamily="34" charset="0"/>
            </a:rPr>
            <a:t>Barrantes</a:t>
          </a:r>
          <a:endParaRPr lang="fr-CA" noProof="0" dirty="0">
            <a:latin typeface="Arial" panose="020B0604020202020204" pitchFamily="34" charset="0"/>
            <a:cs typeface="Arial" panose="020B0604020202020204" pitchFamily="34" charset="0"/>
          </a:endParaRPr>
        </a:p>
        <a:p>
          <a:r>
            <a:rPr lang="fr-CA" noProof="0" dirty="0">
              <a:latin typeface="Arial" panose="020B0604020202020204" pitchFamily="34" charset="0"/>
              <a:cs typeface="Arial" panose="020B0604020202020204" pitchFamily="34" charset="0"/>
            </a:rPr>
            <a:t>(Licence C inscrit)</a:t>
          </a:r>
        </a:p>
        <a:p>
          <a:r>
            <a:rPr lang="fr-CA" noProof="0" dirty="0">
              <a:latin typeface="Arial" panose="020B0604020202020204" pitchFamily="34" charset="0"/>
              <a:cs typeface="Arial" panose="020B0604020202020204" pitchFamily="34" charset="0"/>
            </a:rPr>
            <a:t>Personnel Technique</a:t>
          </a:r>
        </a:p>
      </dgm:t>
    </dgm:pt>
    <dgm:pt modelId="{76D46E80-E134-4D6E-8DA5-7355B0ACCD5A}" type="parTrans" cxnId="{FA8D56AF-319D-4826-B5A5-7408D31A1E49}">
      <dgm:prSet/>
      <dgm:spPr>
        <a:solidFill>
          <a:srgbClr val="6A3195"/>
        </a:solidFill>
        <a:ln>
          <a:solidFill>
            <a:srgbClr val="6A3196"/>
          </a:solidFill>
        </a:ln>
      </dgm:spPr>
      <dgm:t>
        <a:bodyPr/>
        <a:lstStyle/>
        <a:p>
          <a:endParaRPr lang="en-CA"/>
        </a:p>
      </dgm:t>
    </dgm:pt>
    <dgm:pt modelId="{C7D4BE79-51CB-4C41-9298-F55A31B21599}" type="sibTrans" cxnId="{FA8D56AF-319D-4826-B5A5-7408D31A1E49}">
      <dgm:prSet/>
      <dgm:spPr/>
      <dgm:t>
        <a:bodyPr/>
        <a:lstStyle/>
        <a:p>
          <a:endParaRPr lang="en-CA"/>
        </a:p>
      </dgm:t>
    </dgm:pt>
    <dgm:pt modelId="{A6F1CDBD-2397-444E-82D5-5F794D67B767}">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Cristian </a:t>
          </a:r>
          <a:r>
            <a:rPr lang="fr-CA" noProof="0" dirty="0" err="1">
              <a:latin typeface="Arial" panose="020B0604020202020204" pitchFamily="34" charset="0"/>
              <a:cs typeface="Arial" panose="020B0604020202020204" pitchFamily="34" charset="0"/>
            </a:rPr>
            <a:t>Estay</a:t>
          </a:r>
          <a:r>
            <a:rPr lang="fr-CA" noProof="0" dirty="0">
              <a:latin typeface="Arial" panose="020B0604020202020204" pitchFamily="34" charset="0"/>
              <a:cs typeface="Arial" panose="020B0604020202020204" pitchFamily="34" charset="0"/>
            </a:rPr>
            <a:t> Personnel</a:t>
          </a:r>
          <a:br>
            <a:rPr lang="fr-CA" noProof="0" dirty="0">
              <a:latin typeface="Arial" panose="020B0604020202020204" pitchFamily="34" charset="0"/>
              <a:cs typeface="Arial" panose="020B0604020202020204" pitchFamily="34" charset="0"/>
            </a:rPr>
          </a:br>
          <a:r>
            <a:rPr lang="fr-CA" noProof="0" dirty="0">
              <a:latin typeface="Arial" panose="020B0604020202020204" pitchFamily="34" charset="0"/>
              <a:cs typeface="Arial" panose="020B0604020202020204" pitchFamily="34" charset="0"/>
            </a:rPr>
            <a:t>(B Provincial)</a:t>
          </a:r>
        </a:p>
        <a:p>
          <a:r>
            <a:rPr lang="fr-CA" noProof="0" dirty="0">
              <a:latin typeface="Arial" panose="020B0604020202020204" pitchFamily="34" charset="0"/>
              <a:cs typeface="Arial" panose="020B0604020202020204" pitchFamily="34" charset="0"/>
            </a:rPr>
            <a:t>Technique</a:t>
          </a:r>
        </a:p>
      </dgm:t>
    </dgm:pt>
    <dgm:pt modelId="{B73154E9-FCAB-49A7-A4CA-3803AE17DC64}" type="parTrans" cxnId="{DDCE1C8B-FD92-4001-95B0-5C2777C097B1}">
      <dgm:prSet/>
      <dgm:spPr>
        <a:solidFill>
          <a:srgbClr val="6A3195"/>
        </a:solidFill>
        <a:ln>
          <a:solidFill>
            <a:srgbClr val="6A3196"/>
          </a:solidFill>
        </a:ln>
      </dgm:spPr>
      <dgm:t>
        <a:bodyPr/>
        <a:lstStyle/>
        <a:p>
          <a:endParaRPr lang="en-CA"/>
        </a:p>
      </dgm:t>
    </dgm:pt>
    <dgm:pt modelId="{DB7DBC60-0C09-43AC-A9BD-0C1C070C5681}" type="sibTrans" cxnId="{DDCE1C8B-FD92-4001-95B0-5C2777C097B1}">
      <dgm:prSet/>
      <dgm:spPr/>
      <dgm:t>
        <a:bodyPr/>
        <a:lstStyle/>
        <a:p>
          <a:endParaRPr lang="en-CA"/>
        </a:p>
      </dgm:t>
    </dgm:pt>
    <dgm:pt modelId="{86519A34-D883-46D7-9656-BE327E875AD9}">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Michael </a:t>
          </a:r>
          <a:r>
            <a:rPr lang="fr-CA" noProof="0" dirty="0" err="1">
              <a:latin typeface="Arial" panose="020B0604020202020204" pitchFamily="34" charset="0"/>
              <a:cs typeface="Arial" panose="020B0604020202020204" pitchFamily="34" charset="0"/>
            </a:rPr>
            <a:t>Oumouma</a:t>
          </a:r>
          <a:br>
            <a:rPr lang="fr-CA" noProof="0" dirty="0">
              <a:latin typeface="Arial" panose="020B0604020202020204" pitchFamily="34" charset="0"/>
              <a:cs typeface="Arial" panose="020B0604020202020204" pitchFamily="34" charset="0"/>
            </a:rPr>
          </a:br>
          <a:r>
            <a:rPr lang="fr-CA" noProof="0" dirty="0">
              <a:latin typeface="Arial" panose="020B0604020202020204" pitchFamily="34" charset="0"/>
              <a:cs typeface="Arial" panose="020B0604020202020204" pitchFamily="34" charset="0"/>
            </a:rPr>
            <a:t>(ESP)</a:t>
          </a:r>
        </a:p>
        <a:p>
          <a:r>
            <a:rPr lang="fr-CA" noProof="0" dirty="0">
              <a:latin typeface="Arial" panose="020B0604020202020204" pitchFamily="34" charset="0"/>
              <a:cs typeface="Arial" panose="020B0604020202020204" pitchFamily="34" charset="0"/>
            </a:rPr>
            <a:t>Personnel Technique</a:t>
          </a:r>
        </a:p>
      </dgm:t>
    </dgm:pt>
    <dgm:pt modelId="{1DA8E34E-E845-4526-87EF-460AA378086E}" type="parTrans" cxnId="{5D55FA2D-945D-497C-9298-8D937E87408C}">
      <dgm:prSet/>
      <dgm:spPr>
        <a:solidFill>
          <a:srgbClr val="6A3195"/>
        </a:solidFill>
        <a:ln>
          <a:solidFill>
            <a:srgbClr val="6A3196"/>
          </a:solidFill>
        </a:ln>
      </dgm:spPr>
      <dgm:t>
        <a:bodyPr/>
        <a:lstStyle/>
        <a:p>
          <a:endParaRPr lang="en-CA"/>
        </a:p>
      </dgm:t>
    </dgm:pt>
    <dgm:pt modelId="{4C197F9F-E62D-4624-8A22-2412C28FB047}" type="sibTrans" cxnId="{5D55FA2D-945D-497C-9298-8D937E87408C}">
      <dgm:prSet/>
      <dgm:spPr/>
      <dgm:t>
        <a:bodyPr/>
        <a:lstStyle/>
        <a:p>
          <a:endParaRPr lang="en-CA"/>
        </a:p>
      </dgm:t>
    </dgm:pt>
    <dgm:pt modelId="{1538DA1C-E05D-4897-88DE-22D63C381241}">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Entraineurs Équipes Dev Juvénile M/F</a:t>
          </a:r>
        </a:p>
      </dgm:t>
    </dgm:pt>
    <dgm:pt modelId="{02320825-27DF-43F1-A46C-01605BC7468E}" type="parTrans" cxnId="{05B0476F-3D97-4D56-B7FF-C19B7CA78D83}">
      <dgm:prSet/>
      <dgm:spPr>
        <a:solidFill>
          <a:srgbClr val="6A3195"/>
        </a:solidFill>
        <a:ln>
          <a:solidFill>
            <a:srgbClr val="6A3196"/>
          </a:solidFill>
        </a:ln>
      </dgm:spPr>
      <dgm:t>
        <a:bodyPr/>
        <a:lstStyle/>
        <a:p>
          <a:endParaRPr lang="en-CA"/>
        </a:p>
      </dgm:t>
    </dgm:pt>
    <dgm:pt modelId="{F3E814E6-FF99-4C3B-B5CF-2F4AE7DD6A43}" type="sibTrans" cxnId="{05B0476F-3D97-4D56-B7FF-C19B7CA78D83}">
      <dgm:prSet/>
      <dgm:spPr/>
      <dgm:t>
        <a:bodyPr/>
        <a:lstStyle/>
        <a:p>
          <a:endParaRPr lang="en-CA"/>
        </a:p>
      </dgm:t>
    </dgm:pt>
    <dgm:pt modelId="{219A85B8-4AD9-4CD7-BC36-7656CDC0DF12}">
      <dgm:prSet phldrT="[Text]"/>
      <dgm:spPr>
        <a:solidFill>
          <a:srgbClr val="6A3195"/>
        </a:solidFill>
        <a:ln>
          <a:solidFill>
            <a:srgbClr val="6A3196"/>
          </a:solidFill>
        </a:ln>
      </dgm:spPr>
      <dgm:t>
        <a:bodyPr/>
        <a:lstStyle/>
        <a:p>
          <a:r>
            <a:rPr lang="fr-CA" noProof="0" dirty="0" err="1">
              <a:latin typeface="Arial" panose="020B0604020202020204" pitchFamily="34" charset="0"/>
              <a:cs typeface="Arial" panose="020B0604020202020204" pitchFamily="34" charset="0"/>
            </a:rPr>
            <a:t>Thanasis</a:t>
          </a:r>
          <a:r>
            <a:rPr lang="fr-CA" noProof="0" dirty="0">
              <a:latin typeface="Arial" panose="020B0604020202020204" pitchFamily="34" charset="0"/>
              <a:cs typeface="Arial" panose="020B0604020202020204" pitchFamily="34" charset="0"/>
            </a:rPr>
            <a:t> </a:t>
          </a:r>
          <a:r>
            <a:rPr lang="fr-CA" noProof="0" dirty="0" err="1">
              <a:latin typeface="Arial" panose="020B0604020202020204" pitchFamily="34" charset="0"/>
              <a:cs typeface="Arial" panose="020B0604020202020204" pitchFamily="34" charset="0"/>
            </a:rPr>
            <a:t>Manolopoulos</a:t>
          </a:r>
          <a:endParaRPr lang="fr-CA" noProof="0" dirty="0">
            <a:latin typeface="Arial" panose="020B0604020202020204" pitchFamily="34" charset="0"/>
            <a:cs typeface="Arial" panose="020B0604020202020204" pitchFamily="34" charset="0"/>
          </a:endParaRPr>
        </a:p>
        <a:p>
          <a:r>
            <a:rPr lang="fr-CA" noProof="0" dirty="0" err="1">
              <a:latin typeface="Arial" panose="020B0604020202020204" pitchFamily="34" charset="0"/>
              <a:cs typeface="Arial" panose="020B0604020202020204" pitchFamily="34" charset="0"/>
            </a:rPr>
            <a:t>Dir</a:t>
          </a:r>
          <a:r>
            <a:rPr lang="fr-CA" noProof="0" dirty="0">
              <a:latin typeface="Arial" panose="020B0604020202020204" pitchFamily="34" charset="0"/>
              <a:cs typeface="Arial" panose="020B0604020202020204" pitchFamily="34" charset="0"/>
            </a:rPr>
            <a:t>. Gardien </a:t>
          </a:r>
        </a:p>
        <a:p>
          <a:r>
            <a:rPr lang="fr-CA" noProof="0" dirty="0">
              <a:latin typeface="Arial" panose="020B0604020202020204" pitchFamily="34" charset="0"/>
              <a:cs typeface="Arial" panose="020B0604020202020204" pitchFamily="34" charset="0"/>
            </a:rPr>
            <a:t>U13-PLSQ</a:t>
          </a:r>
        </a:p>
      </dgm:t>
    </dgm:pt>
    <dgm:pt modelId="{0772443B-A8AB-4CBA-86BD-D1F3A7823A25}" type="parTrans" cxnId="{A9A88F6A-2235-422D-AD99-722BDFB4EE36}">
      <dgm:prSet/>
      <dgm:spPr>
        <a:solidFill>
          <a:srgbClr val="6A3195"/>
        </a:solidFill>
        <a:ln>
          <a:solidFill>
            <a:srgbClr val="6A3196"/>
          </a:solidFill>
        </a:ln>
      </dgm:spPr>
      <dgm:t>
        <a:bodyPr/>
        <a:lstStyle/>
        <a:p>
          <a:endParaRPr lang="en-CA"/>
        </a:p>
      </dgm:t>
    </dgm:pt>
    <dgm:pt modelId="{B6FDEF4E-CB3F-4519-B7D6-D23F18B951AC}" type="sibTrans" cxnId="{A9A88F6A-2235-422D-AD99-722BDFB4EE36}">
      <dgm:prSet/>
      <dgm:spPr/>
      <dgm:t>
        <a:bodyPr/>
        <a:lstStyle/>
        <a:p>
          <a:endParaRPr lang="en-CA"/>
        </a:p>
      </dgm:t>
    </dgm:pt>
    <dgm:pt modelId="{7FADF331-EE02-45C1-9131-B645B16F0F75}">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Resp. Gardiens </a:t>
          </a:r>
        </a:p>
        <a:p>
          <a:r>
            <a:rPr lang="fr-CA" noProof="0" dirty="0">
              <a:latin typeface="Arial" panose="020B0604020202020204" pitchFamily="34" charset="0"/>
              <a:cs typeface="Arial" panose="020B0604020202020204" pitchFamily="34" charset="0"/>
            </a:rPr>
            <a:t> U9-U12 </a:t>
          </a:r>
        </a:p>
        <a:p>
          <a:r>
            <a:rPr lang="fr-CA" noProof="0" dirty="0">
              <a:latin typeface="Arial" panose="020B0604020202020204" pitchFamily="34" charset="0"/>
              <a:cs typeface="Arial" panose="020B0604020202020204" pitchFamily="34" charset="0"/>
            </a:rPr>
            <a:t>Julian </a:t>
          </a:r>
          <a:r>
            <a:rPr lang="fr-CA" noProof="0" dirty="0" err="1">
              <a:latin typeface="Arial" panose="020B0604020202020204" pitchFamily="34" charset="0"/>
              <a:cs typeface="Arial" panose="020B0604020202020204" pitchFamily="34" charset="0"/>
            </a:rPr>
            <a:t>Petrilli</a:t>
          </a:r>
          <a:endParaRPr lang="fr-CA" noProof="0" dirty="0">
            <a:latin typeface="Arial" panose="020B0604020202020204" pitchFamily="34" charset="0"/>
            <a:cs typeface="Arial" panose="020B0604020202020204" pitchFamily="34" charset="0"/>
          </a:endParaRPr>
        </a:p>
      </dgm:t>
    </dgm:pt>
    <dgm:pt modelId="{F35DA968-CBEC-4090-9C49-46B7A4ECDA8C}" type="parTrans" cxnId="{33B706A4-F816-43E0-8127-66BE9E0EAF75}">
      <dgm:prSet/>
      <dgm:spPr>
        <a:solidFill>
          <a:srgbClr val="6A3195"/>
        </a:solidFill>
        <a:ln>
          <a:solidFill>
            <a:srgbClr val="6A3196"/>
          </a:solidFill>
        </a:ln>
      </dgm:spPr>
      <dgm:t>
        <a:bodyPr/>
        <a:lstStyle/>
        <a:p>
          <a:endParaRPr lang="en-CA"/>
        </a:p>
      </dgm:t>
    </dgm:pt>
    <dgm:pt modelId="{285CBD11-6DB4-4EC5-8750-77C8E568282C}" type="sibTrans" cxnId="{33B706A4-F816-43E0-8127-66BE9E0EAF75}">
      <dgm:prSet/>
      <dgm:spPr/>
      <dgm:t>
        <a:bodyPr/>
        <a:lstStyle/>
        <a:p>
          <a:endParaRPr lang="en-CA"/>
        </a:p>
      </dgm:t>
    </dgm:pt>
    <dgm:pt modelId="{3EAFB782-1605-44AF-B01D-6EEC831E8CA7}">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Sandro Grande</a:t>
          </a:r>
        </a:p>
        <a:p>
          <a:r>
            <a:rPr lang="fr-CA" noProof="0" dirty="0">
              <a:latin typeface="Arial" panose="020B0604020202020204" pitchFamily="34" charset="0"/>
              <a:cs typeface="Arial" panose="020B0604020202020204" pitchFamily="34" charset="0"/>
            </a:rPr>
            <a:t>Directeur CDC </a:t>
          </a:r>
        </a:p>
      </dgm:t>
    </dgm:pt>
    <dgm:pt modelId="{F32CD7C0-368D-4880-804F-F7689DB9EFBD}" type="parTrans" cxnId="{FFF87D38-6C9D-49B1-A071-DB911EAFEB99}">
      <dgm:prSet/>
      <dgm:spPr>
        <a:solidFill>
          <a:srgbClr val="6A3195"/>
        </a:solidFill>
        <a:ln>
          <a:solidFill>
            <a:srgbClr val="6A3196"/>
          </a:solidFill>
        </a:ln>
      </dgm:spPr>
      <dgm:t>
        <a:bodyPr/>
        <a:lstStyle/>
        <a:p>
          <a:endParaRPr lang="en-CA"/>
        </a:p>
      </dgm:t>
    </dgm:pt>
    <dgm:pt modelId="{7CABDA8B-6504-430B-ABCD-CD0B82843515}" type="sibTrans" cxnId="{FFF87D38-6C9D-49B1-A071-DB911EAFEB99}">
      <dgm:prSet/>
      <dgm:spPr/>
      <dgm:t>
        <a:bodyPr/>
        <a:lstStyle/>
        <a:p>
          <a:endParaRPr lang="en-CA"/>
        </a:p>
      </dgm:t>
    </dgm:pt>
    <dgm:pt modelId="{68171252-1362-4B47-BE50-92EC7C21D81A}">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George </a:t>
          </a:r>
          <a:r>
            <a:rPr lang="fr-CA" noProof="0" dirty="0" err="1">
              <a:latin typeface="Arial" panose="020B0604020202020204" pitchFamily="34" charset="0"/>
              <a:cs typeface="Arial" panose="020B0604020202020204" pitchFamily="34" charset="0"/>
            </a:rPr>
            <a:t>Stranzalis</a:t>
          </a:r>
          <a:endParaRPr lang="fr-CA" noProof="0" dirty="0">
            <a:latin typeface="Arial" panose="020B0604020202020204" pitchFamily="34" charset="0"/>
            <a:cs typeface="Arial" panose="020B0604020202020204" pitchFamily="34" charset="0"/>
          </a:endParaRPr>
        </a:p>
        <a:p>
          <a:r>
            <a:rPr lang="fr-CA" noProof="0" dirty="0">
              <a:latin typeface="Arial" panose="020B0604020202020204" pitchFamily="34" charset="0"/>
              <a:cs typeface="Arial" panose="020B0604020202020204" pitchFamily="34" charset="0"/>
            </a:rPr>
            <a:t>Adj. Directeur CDC (U9-U12)</a:t>
          </a:r>
        </a:p>
      </dgm:t>
    </dgm:pt>
    <dgm:pt modelId="{15214C8D-5CD0-4000-90D8-9921F5643E81}" type="parTrans" cxnId="{39C1608B-DE95-4CDF-B875-182A09FE2E5E}">
      <dgm:prSet/>
      <dgm:spPr>
        <a:solidFill>
          <a:srgbClr val="6A3195"/>
        </a:solidFill>
        <a:ln>
          <a:solidFill>
            <a:srgbClr val="6A3196"/>
          </a:solidFill>
        </a:ln>
      </dgm:spPr>
      <dgm:t>
        <a:bodyPr/>
        <a:lstStyle/>
        <a:p>
          <a:endParaRPr lang="en-CA"/>
        </a:p>
      </dgm:t>
    </dgm:pt>
    <dgm:pt modelId="{EA431A6C-F851-4D53-A368-453D4D719ADD}" type="sibTrans" cxnId="{39C1608B-DE95-4CDF-B875-182A09FE2E5E}">
      <dgm:prSet/>
      <dgm:spPr/>
      <dgm:t>
        <a:bodyPr/>
        <a:lstStyle/>
        <a:p>
          <a:endParaRPr lang="en-CA"/>
        </a:p>
      </dgm:t>
    </dgm:pt>
    <dgm:pt modelId="{5BB88C22-2254-46A7-ADEC-3D7F17C4B02C}">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Gennaro </a:t>
          </a:r>
          <a:r>
            <a:rPr lang="fr-CA" noProof="0" dirty="0" err="1">
              <a:latin typeface="Arial" panose="020B0604020202020204" pitchFamily="34" charset="0"/>
              <a:cs typeface="Arial" panose="020B0604020202020204" pitchFamily="34" charset="0"/>
            </a:rPr>
            <a:t>Angelillo</a:t>
          </a:r>
          <a:r>
            <a:rPr lang="fr-CA" noProof="0" dirty="0">
              <a:latin typeface="Arial" panose="020B0604020202020204" pitchFamily="34" charset="0"/>
              <a:cs typeface="Arial" panose="020B0604020202020204" pitchFamily="34" charset="0"/>
            </a:rPr>
            <a:t> Adj. Directeur CDC (U4-U8)</a:t>
          </a:r>
        </a:p>
      </dgm:t>
    </dgm:pt>
    <dgm:pt modelId="{AAF3C6D7-5A53-45D2-8803-8C07613CB689}" type="parTrans" cxnId="{6625A52F-90C5-4863-8AFF-1BB6599E8DC9}">
      <dgm:prSet/>
      <dgm:spPr>
        <a:solidFill>
          <a:srgbClr val="6A3195"/>
        </a:solidFill>
        <a:ln>
          <a:solidFill>
            <a:srgbClr val="6A3196"/>
          </a:solidFill>
        </a:ln>
      </dgm:spPr>
      <dgm:t>
        <a:bodyPr/>
        <a:lstStyle/>
        <a:p>
          <a:endParaRPr lang="en-CA"/>
        </a:p>
      </dgm:t>
    </dgm:pt>
    <dgm:pt modelId="{E6FFCD44-991B-4B46-92BF-E6C03383489D}" type="sibTrans" cxnId="{6625A52F-90C5-4863-8AFF-1BB6599E8DC9}">
      <dgm:prSet/>
      <dgm:spPr/>
      <dgm:t>
        <a:bodyPr/>
        <a:lstStyle/>
        <a:p>
          <a:endParaRPr lang="en-CA"/>
        </a:p>
      </dgm:t>
    </dgm:pt>
    <dgm:pt modelId="{CF5F2C66-D38E-446F-AFAB-DB2EC95A490C}">
      <dgm:prSet phldrT="[Text]"/>
      <dgm:spPr>
        <a:solidFill>
          <a:srgbClr val="6A3195"/>
        </a:solidFill>
        <a:ln>
          <a:solidFill>
            <a:srgbClr val="6A3196"/>
          </a:solidFill>
        </a:ln>
      </dgm:spPr>
      <dgm:t>
        <a:bodyPr/>
        <a:lstStyle/>
        <a:p>
          <a:r>
            <a:rPr lang="fr-CA" noProof="0" dirty="0" err="1">
              <a:latin typeface="Arial" panose="020B0604020202020204" pitchFamily="34" charset="0"/>
              <a:cs typeface="Arial" panose="020B0604020202020204" pitchFamily="34" charset="0"/>
            </a:rPr>
            <a:t>Mariéve</a:t>
          </a:r>
          <a:r>
            <a:rPr lang="fr-CA" noProof="0" dirty="0">
              <a:latin typeface="Arial" panose="020B0604020202020204" pitchFamily="34" charset="0"/>
              <a:cs typeface="Arial" panose="020B0604020202020204" pitchFamily="34" charset="0"/>
            </a:rPr>
            <a:t> Parent </a:t>
          </a:r>
        </a:p>
        <a:p>
          <a:r>
            <a:rPr lang="fr-CA" noProof="0" dirty="0">
              <a:latin typeface="Arial" panose="020B0604020202020204" pitchFamily="34" charset="0"/>
              <a:cs typeface="Arial" panose="020B0604020202020204" pitchFamily="34" charset="0"/>
            </a:rPr>
            <a:t>Adj. Directeur </a:t>
          </a:r>
        </a:p>
        <a:p>
          <a:r>
            <a:rPr lang="fr-CA" noProof="0" dirty="0">
              <a:latin typeface="Arial" panose="020B0604020202020204" pitchFamily="34" charset="0"/>
              <a:cs typeface="Arial" panose="020B0604020202020204" pitchFamily="34" charset="0"/>
            </a:rPr>
            <a:t>Admin CDC</a:t>
          </a:r>
        </a:p>
      </dgm:t>
    </dgm:pt>
    <dgm:pt modelId="{3E504C8D-8E25-46F1-9504-925BBBD542D9}" type="parTrans" cxnId="{E7FCCA22-70FB-4321-B1CE-C90A754BDDAD}">
      <dgm:prSet/>
      <dgm:spPr>
        <a:solidFill>
          <a:srgbClr val="6A3195"/>
        </a:solidFill>
        <a:ln>
          <a:solidFill>
            <a:srgbClr val="6A3196"/>
          </a:solidFill>
        </a:ln>
      </dgm:spPr>
      <dgm:t>
        <a:bodyPr/>
        <a:lstStyle/>
        <a:p>
          <a:endParaRPr lang="en-CA"/>
        </a:p>
      </dgm:t>
    </dgm:pt>
    <dgm:pt modelId="{A01A9AF8-8E6B-4B8D-8DEF-A755A23CC7E3}" type="sibTrans" cxnId="{E7FCCA22-70FB-4321-B1CE-C90A754BDDAD}">
      <dgm:prSet/>
      <dgm:spPr/>
      <dgm:t>
        <a:bodyPr/>
        <a:lstStyle/>
        <a:p>
          <a:endParaRPr lang="en-CA"/>
        </a:p>
      </dgm:t>
    </dgm:pt>
    <dgm:pt modelId="{51D5082F-F32C-4F57-94DA-2BB711C53277}">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Nacim Zakour Personnel Technique CDC</a:t>
          </a:r>
        </a:p>
      </dgm:t>
    </dgm:pt>
    <dgm:pt modelId="{5C27EDB5-B24E-4001-88B4-2369FE3B08F2}" type="parTrans" cxnId="{412C60CF-0097-455D-BDE7-BCA8561A4826}">
      <dgm:prSet/>
      <dgm:spPr>
        <a:solidFill>
          <a:srgbClr val="6A3195"/>
        </a:solidFill>
        <a:ln>
          <a:solidFill>
            <a:srgbClr val="6A3196"/>
          </a:solidFill>
        </a:ln>
      </dgm:spPr>
      <dgm:t>
        <a:bodyPr/>
        <a:lstStyle/>
        <a:p>
          <a:endParaRPr lang="en-CA"/>
        </a:p>
      </dgm:t>
    </dgm:pt>
    <dgm:pt modelId="{1AF6C145-1ED9-4599-AC28-E2DF83959ADB}" type="sibTrans" cxnId="{412C60CF-0097-455D-BDE7-BCA8561A4826}">
      <dgm:prSet/>
      <dgm:spPr/>
      <dgm:t>
        <a:bodyPr/>
        <a:lstStyle/>
        <a:p>
          <a:endParaRPr lang="en-CA"/>
        </a:p>
      </dgm:t>
    </dgm:pt>
    <dgm:pt modelId="{7F248966-828C-40FD-A673-2D8B6AF21898}">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Gennaro </a:t>
          </a:r>
          <a:r>
            <a:rPr lang="fr-CA" noProof="0" dirty="0" err="1">
              <a:latin typeface="Arial" panose="020B0604020202020204" pitchFamily="34" charset="0"/>
              <a:cs typeface="Arial" panose="020B0604020202020204" pitchFamily="34" charset="0"/>
            </a:rPr>
            <a:t>Angelillo</a:t>
          </a:r>
          <a:r>
            <a:rPr lang="fr-CA" noProof="0" dirty="0">
              <a:latin typeface="Arial" panose="020B0604020202020204" pitchFamily="34" charset="0"/>
              <a:cs typeface="Arial" panose="020B0604020202020204" pitchFamily="34" charset="0"/>
            </a:rPr>
            <a:t> </a:t>
          </a:r>
        </a:p>
        <a:p>
          <a:r>
            <a:rPr lang="fr-CA" noProof="0" dirty="0" err="1">
              <a:latin typeface="Arial" panose="020B0604020202020204" pitchFamily="34" charset="0"/>
              <a:cs typeface="Arial" panose="020B0604020202020204" pitchFamily="34" charset="0"/>
            </a:rPr>
            <a:t>Dir</a:t>
          </a:r>
          <a:r>
            <a:rPr lang="fr-CA" noProof="0" dirty="0">
              <a:latin typeface="Arial" panose="020B0604020202020204" pitchFamily="34" charset="0"/>
              <a:cs typeface="Arial" panose="020B0604020202020204" pitchFamily="34" charset="0"/>
            </a:rPr>
            <a:t>. Formation des entraineurs</a:t>
          </a:r>
        </a:p>
      </dgm:t>
    </dgm:pt>
    <dgm:pt modelId="{8987D4F9-286C-483F-BA22-ACB487C3CD62}" type="parTrans" cxnId="{664308BB-EA1E-4464-8DEE-A32DB2E94792}">
      <dgm:prSet/>
      <dgm:spPr>
        <a:solidFill>
          <a:srgbClr val="6A3195"/>
        </a:solidFill>
        <a:ln>
          <a:solidFill>
            <a:srgbClr val="6A3196"/>
          </a:solidFill>
        </a:ln>
      </dgm:spPr>
      <dgm:t>
        <a:bodyPr/>
        <a:lstStyle/>
        <a:p>
          <a:endParaRPr lang="en-CA"/>
        </a:p>
      </dgm:t>
    </dgm:pt>
    <dgm:pt modelId="{C868E290-662C-4E0A-870A-EB31E3236179}" type="sibTrans" cxnId="{664308BB-EA1E-4464-8DEE-A32DB2E94792}">
      <dgm:prSet/>
      <dgm:spPr/>
      <dgm:t>
        <a:bodyPr/>
        <a:lstStyle/>
        <a:p>
          <a:endParaRPr lang="en-CA"/>
        </a:p>
      </dgm:t>
    </dgm:pt>
    <dgm:pt modelId="{D61ADBCF-972F-4D87-9903-7A52D5497F02}">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Costa </a:t>
          </a:r>
          <a:r>
            <a:rPr lang="fr-CA" noProof="0" dirty="0" err="1">
              <a:latin typeface="Arial" panose="020B0604020202020204" pitchFamily="34" charset="0"/>
              <a:cs typeface="Arial" panose="020B0604020202020204" pitchFamily="34" charset="0"/>
            </a:rPr>
            <a:t>Theofilopoulos</a:t>
          </a:r>
          <a:endParaRPr lang="fr-CA" noProof="0" dirty="0">
            <a:latin typeface="Arial" panose="020B0604020202020204" pitchFamily="34" charset="0"/>
            <a:cs typeface="Arial" panose="020B0604020202020204" pitchFamily="34" charset="0"/>
          </a:endParaRPr>
        </a:p>
        <a:p>
          <a:r>
            <a:rPr lang="fr-CA" noProof="0" dirty="0">
              <a:latin typeface="Arial" panose="020B0604020202020204" pitchFamily="34" charset="0"/>
              <a:cs typeface="Arial" panose="020B0604020202020204" pitchFamily="34" charset="0"/>
            </a:rPr>
            <a:t>Resp. Secteur Local</a:t>
          </a:r>
        </a:p>
      </dgm:t>
    </dgm:pt>
    <dgm:pt modelId="{26373F70-1F4B-470E-B3CA-B79E634D413A}" type="parTrans" cxnId="{01634AFC-73DC-47A6-973F-7B11605B5D59}">
      <dgm:prSet/>
      <dgm:spPr>
        <a:solidFill>
          <a:srgbClr val="6A3195"/>
        </a:solidFill>
        <a:ln>
          <a:solidFill>
            <a:srgbClr val="6A3196"/>
          </a:solidFill>
        </a:ln>
      </dgm:spPr>
      <dgm:t>
        <a:bodyPr/>
        <a:lstStyle/>
        <a:p>
          <a:endParaRPr lang="en-CA"/>
        </a:p>
      </dgm:t>
    </dgm:pt>
    <dgm:pt modelId="{830B3E2C-4743-4C8F-8909-86F5098B6473}" type="sibTrans" cxnId="{01634AFC-73DC-47A6-973F-7B11605B5D59}">
      <dgm:prSet/>
      <dgm:spPr/>
      <dgm:t>
        <a:bodyPr/>
        <a:lstStyle/>
        <a:p>
          <a:endParaRPr lang="en-CA"/>
        </a:p>
      </dgm:t>
    </dgm:pt>
    <dgm:pt modelId="{4D638CEE-77FD-4CEC-A9E9-13390DFBA80D}">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Kosta </a:t>
          </a:r>
          <a:r>
            <a:rPr lang="fr-CA" noProof="0" dirty="0" err="1">
              <a:latin typeface="Arial" panose="020B0604020202020204" pitchFamily="34" charset="0"/>
              <a:cs typeface="Arial" panose="020B0604020202020204" pitchFamily="34" charset="0"/>
            </a:rPr>
            <a:t>Rassias</a:t>
          </a:r>
          <a:r>
            <a:rPr lang="fr-CA" noProof="0" dirty="0">
              <a:latin typeface="Arial" panose="020B0604020202020204" pitchFamily="34" charset="0"/>
              <a:cs typeface="Arial" panose="020B0604020202020204" pitchFamily="34" charset="0"/>
            </a:rPr>
            <a:t> Resp. Secteur Local</a:t>
          </a:r>
        </a:p>
      </dgm:t>
    </dgm:pt>
    <dgm:pt modelId="{2E78F158-8819-444E-877E-0D63BFCD6760}" type="parTrans" cxnId="{6CADAF3E-FAC1-4F2B-93D1-1F36A564A3CB}">
      <dgm:prSet/>
      <dgm:spPr>
        <a:solidFill>
          <a:srgbClr val="6A3195"/>
        </a:solidFill>
        <a:ln>
          <a:solidFill>
            <a:srgbClr val="6A3196"/>
          </a:solidFill>
        </a:ln>
      </dgm:spPr>
      <dgm:t>
        <a:bodyPr/>
        <a:lstStyle/>
        <a:p>
          <a:endParaRPr lang="en-CA"/>
        </a:p>
      </dgm:t>
    </dgm:pt>
    <dgm:pt modelId="{34D347FB-0620-4233-9BD2-479CCC5AD503}" type="sibTrans" cxnId="{6CADAF3E-FAC1-4F2B-93D1-1F36A564A3CB}">
      <dgm:prSet/>
      <dgm:spPr/>
      <dgm:t>
        <a:bodyPr/>
        <a:lstStyle/>
        <a:p>
          <a:endParaRPr lang="en-CA"/>
        </a:p>
      </dgm:t>
    </dgm:pt>
    <dgm:pt modelId="{F73CE881-9B4C-47AB-8490-63312F5DAA50}">
      <dgm:prSet phldrT="[Text]"/>
      <dgm:spPr>
        <a:solidFill>
          <a:srgbClr val="6A3195"/>
        </a:solidFill>
        <a:ln>
          <a:solidFill>
            <a:srgbClr val="6A3196"/>
          </a:solidFill>
        </a:ln>
      </dgm:spPr>
      <dgm:t>
        <a:bodyPr/>
        <a:lstStyle/>
        <a:p>
          <a:r>
            <a:rPr lang="fr-CA" noProof="0" dirty="0">
              <a:latin typeface="Arial" panose="020B0604020202020204" pitchFamily="34" charset="0"/>
              <a:cs typeface="Arial" panose="020B0604020202020204" pitchFamily="34" charset="0"/>
            </a:rPr>
            <a:t>Vanessa </a:t>
          </a:r>
          <a:r>
            <a:rPr lang="fr-CA" noProof="0" dirty="0" err="1">
              <a:latin typeface="Arial" panose="020B0604020202020204" pitchFamily="34" charset="0"/>
              <a:cs typeface="Arial" panose="020B0604020202020204" pitchFamily="34" charset="0"/>
            </a:rPr>
            <a:t>Bissante</a:t>
          </a:r>
          <a:r>
            <a:rPr lang="fr-CA" noProof="0" dirty="0">
              <a:latin typeface="Arial" panose="020B0604020202020204" pitchFamily="34" charset="0"/>
              <a:cs typeface="Arial" panose="020B0604020202020204" pitchFamily="34" charset="0"/>
            </a:rPr>
            <a:t> </a:t>
          </a:r>
        </a:p>
        <a:p>
          <a:r>
            <a:rPr lang="fr-CA" noProof="0" dirty="0">
              <a:latin typeface="Arial" panose="020B0604020202020204" pitchFamily="34" charset="0"/>
              <a:cs typeface="Arial" panose="020B0604020202020204" pitchFamily="34" charset="0"/>
            </a:rPr>
            <a:t>Soccer Adapte</a:t>
          </a:r>
        </a:p>
      </dgm:t>
    </dgm:pt>
    <dgm:pt modelId="{F299472F-36F1-4419-9DB3-189A2D518FB2}" type="parTrans" cxnId="{32B08B13-49DF-4434-814E-90EE7DB39D8D}">
      <dgm:prSet/>
      <dgm:spPr>
        <a:solidFill>
          <a:srgbClr val="6A3195"/>
        </a:solidFill>
        <a:ln>
          <a:solidFill>
            <a:srgbClr val="6A3196"/>
          </a:solidFill>
        </a:ln>
      </dgm:spPr>
      <dgm:t>
        <a:bodyPr/>
        <a:lstStyle/>
        <a:p>
          <a:endParaRPr lang="en-CA"/>
        </a:p>
      </dgm:t>
    </dgm:pt>
    <dgm:pt modelId="{7147FAEE-DC63-48D0-9F12-930E51468AC2}" type="sibTrans" cxnId="{32B08B13-49DF-4434-814E-90EE7DB39D8D}">
      <dgm:prSet/>
      <dgm:spPr/>
      <dgm:t>
        <a:bodyPr/>
        <a:lstStyle/>
        <a:p>
          <a:endParaRPr lang="en-CA"/>
        </a:p>
      </dgm:t>
    </dgm:pt>
    <dgm:pt modelId="{4455ABDE-AD12-4D47-98E2-0FAFA6D93C65}">
      <dgm:prSet phldrT="[Text]"/>
      <dgm:spPr>
        <a:solidFill>
          <a:srgbClr val="6A3195"/>
        </a:solidFill>
        <a:ln>
          <a:solidFill>
            <a:srgbClr val="6A3196"/>
          </a:solidFill>
        </a:ln>
      </dgm:spPr>
      <dgm:t>
        <a:bodyPr/>
        <a:lstStyle/>
        <a:p>
          <a:r>
            <a:rPr lang="fr-CA" noProof="0" dirty="0" err="1">
              <a:latin typeface="Arial" panose="020B0604020202020204" pitchFamily="34" charset="0"/>
              <a:cs typeface="Arial" panose="020B0604020202020204" pitchFamily="34" charset="0"/>
            </a:rPr>
            <a:t>Dir</a:t>
          </a:r>
          <a:r>
            <a:rPr lang="fr-CA" noProof="0" dirty="0">
              <a:latin typeface="Arial" panose="020B0604020202020204" pitchFamily="34" charset="0"/>
              <a:cs typeface="Arial" panose="020B0604020202020204" pitchFamily="34" charset="0"/>
            </a:rPr>
            <a:t>. Arbitrage Kevin Crane-Desmarais</a:t>
          </a:r>
        </a:p>
      </dgm:t>
    </dgm:pt>
    <dgm:pt modelId="{78126FBF-6E2F-423D-9FC2-DD77C9150972}" type="parTrans" cxnId="{8B6B9F74-7027-4CA8-9C44-F0EE17545EA1}">
      <dgm:prSet/>
      <dgm:spPr>
        <a:solidFill>
          <a:srgbClr val="6A3195"/>
        </a:solidFill>
        <a:ln>
          <a:solidFill>
            <a:srgbClr val="6A3196"/>
          </a:solidFill>
        </a:ln>
      </dgm:spPr>
      <dgm:t>
        <a:bodyPr/>
        <a:lstStyle/>
        <a:p>
          <a:endParaRPr lang="en-CA"/>
        </a:p>
      </dgm:t>
    </dgm:pt>
    <dgm:pt modelId="{95E6F0B6-7CBF-422E-821F-70F1574AB5DA}" type="sibTrans" cxnId="{8B6B9F74-7027-4CA8-9C44-F0EE17545EA1}">
      <dgm:prSet/>
      <dgm:spPr/>
      <dgm:t>
        <a:bodyPr/>
        <a:lstStyle/>
        <a:p>
          <a:endParaRPr lang="en-CA"/>
        </a:p>
      </dgm:t>
    </dgm:pt>
    <dgm:pt modelId="{CB9FFCF7-F092-457B-8172-32B22E7331D3}">
      <dgm:prSet phldrT="[Text]"/>
      <dgm:spPr>
        <a:solidFill>
          <a:srgbClr val="6A3195"/>
        </a:solidFill>
        <a:ln>
          <a:solidFill>
            <a:srgbClr val="6A3196"/>
          </a:solidFill>
        </a:ln>
      </dgm:spPr>
      <dgm:t>
        <a:bodyPr/>
        <a:lstStyle/>
        <a:p>
          <a:r>
            <a:rPr lang="fr-CA" noProof="0" dirty="0" err="1">
              <a:latin typeface="Arial" panose="020B0604020202020204" pitchFamily="34" charset="0"/>
              <a:cs typeface="Arial" panose="020B0604020202020204" pitchFamily="34" charset="0"/>
            </a:rPr>
            <a:t>Dir</a:t>
          </a:r>
          <a:r>
            <a:rPr lang="fr-CA" noProof="0" dirty="0">
              <a:latin typeface="Arial" panose="020B0604020202020204" pitchFamily="34" charset="0"/>
              <a:cs typeface="Arial" panose="020B0604020202020204" pitchFamily="34" charset="0"/>
            </a:rPr>
            <a:t>. Science du Sport </a:t>
          </a:r>
        </a:p>
        <a:p>
          <a:r>
            <a:rPr lang="fr-CA" noProof="0" dirty="0" err="1">
              <a:latin typeface="Arial" panose="020B0604020202020204" pitchFamily="34" charset="0"/>
              <a:cs typeface="Arial" panose="020B0604020202020204" pitchFamily="34" charset="0"/>
            </a:rPr>
            <a:t>Athanasio</a:t>
          </a:r>
          <a:r>
            <a:rPr lang="fr-CA" noProof="0" dirty="0">
              <a:latin typeface="Arial" panose="020B0604020202020204" pitchFamily="34" charset="0"/>
              <a:cs typeface="Arial" panose="020B0604020202020204" pitchFamily="34" charset="0"/>
            </a:rPr>
            <a:t> </a:t>
          </a:r>
          <a:r>
            <a:rPr lang="fr-CA" noProof="0" dirty="0" err="1">
              <a:latin typeface="Arial" panose="020B0604020202020204" pitchFamily="34" charset="0"/>
              <a:cs typeface="Arial" panose="020B0604020202020204" pitchFamily="34" charset="0"/>
            </a:rPr>
            <a:t>Destounis</a:t>
          </a:r>
          <a:endParaRPr lang="fr-CA" noProof="0" dirty="0">
            <a:latin typeface="Arial" panose="020B0604020202020204" pitchFamily="34" charset="0"/>
            <a:cs typeface="Arial" panose="020B0604020202020204" pitchFamily="34" charset="0"/>
          </a:endParaRPr>
        </a:p>
      </dgm:t>
    </dgm:pt>
    <dgm:pt modelId="{CB4DFA40-D4BC-4FCB-8790-E3954EC67AEE}" type="parTrans" cxnId="{73DC071A-82C9-41FA-A2AD-EF7E3DC298A9}">
      <dgm:prSet/>
      <dgm:spPr>
        <a:solidFill>
          <a:srgbClr val="6A3195"/>
        </a:solidFill>
        <a:ln>
          <a:solidFill>
            <a:srgbClr val="6A3196"/>
          </a:solidFill>
        </a:ln>
      </dgm:spPr>
      <dgm:t>
        <a:bodyPr/>
        <a:lstStyle/>
        <a:p>
          <a:endParaRPr lang="en-CA"/>
        </a:p>
      </dgm:t>
    </dgm:pt>
    <dgm:pt modelId="{632120B7-A0F4-49A1-9384-DE7B78D03C70}" type="sibTrans" cxnId="{73DC071A-82C9-41FA-A2AD-EF7E3DC298A9}">
      <dgm:prSet/>
      <dgm:spPr/>
      <dgm:t>
        <a:bodyPr/>
        <a:lstStyle/>
        <a:p>
          <a:endParaRPr lang="en-CA"/>
        </a:p>
      </dgm:t>
    </dgm:pt>
    <dgm:pt modelId="{16B21A49-CABC-4541-BAB2-2D1DE0CA6CB7}">
      <dgm:prSet phldrT="[Text]"/>
      <dgm:spPr>
        <a:solidFill>
          <a:srgbClr val="6A3195"/>
        </a:solidFill>
        <a:ln>
          <a:solidFill>
            <a:srgbClr val="6A3196"/>
          </a:solidFill>
        </a:ln>
      </dgm:spPr>
      <dgm:t>
        <a:bodyPr/>
        <a:lstStyle/>
        <a:p>
          <a:r>
            <a:rPr lang="fr-CA" noProof="0" dirty="0" err="1">
              <a:latin typeface="Arial" panose="020B0604020202020204" pitchFamily="34" charset="0"/>
              <a:cs typeface="Arial" panose="020B0604020202020204" pitchFamily="34" charset="0"/>
            </a:rPr>
            <a:t>Medecine</a:t>
          </a:r>
          <a:r>
            <a:rPr lang="fr-CA" noProof="0" dirty="0">
              <a:latin typeface="Arial" panose="020B0604020202020204" pitchFamily="34" charset="0"/>
              <a:cs typeface="Arial" panose="020B0604020202020204" pitchFamily="34" charset="0"/>
            </a:rPr>
            <a:t> Sportif</a:t>
          </a:r>
        </a:p>
        <a:p>
          <a:r>
            <a:rPr lang="fr-CA" noProof="0" dirty="0">
              <a:latin typeface="Arial" panose="020B0604020202020204" pitchFamily="34" charset="0"/>
              <a:cs typeface="Arial" panose="020B0604020202020204" pitchFamily="34" charset="0"/>
            </a:rPr>
            <a:t>Christophe </a:t>
          </a:r>
          <a:r>
            <a:rPr lang="fr-CA" noProof="0" dirty="0" err="1">
              <a:latin typeface="Arial" panose="020B0604020202020204" pitchFamily="34" charset="0"/>
              <a:cs typeface="Arial" panose="020B0604020202020204" pitchFamily="34" charset="0"/>
            </a:rPr>
            <a:t>Lett</a:t>
          </a:r>
          <a:endParaRPr lang="fr-CA" noProof="0" dirty="0">
            <a:latin typeface="Arial" panose="020B0604020202020204" pitchFamily="34" charset="0"/>
            <a:cs typeface="Arial" panose="020B0604020202020204" pitchFamily="34" charset="0"/>
          </a:endParaRPr>
        </a:p>
      </dgm:t>
    </dgm:pt>
    <dgm:pt modelId="{339764FF-A5B4-42CA-976B-79885FE145A4}" type="parTrans" cxnId="{6EF41C55-047E-4874-AE14-E9B0AF9D6B09}">
      <dgm:prSet/>
      <dgm:spPr>
        <a:solidFill>
          <a:srgbClr val="6A3195"/>
        </a:solidFill>
        <a:ln>
          <a:solidFill>
            <a:srgbClr val="6A3196"/>
          </a:solidFill>
        </a:ln>
      </dgm:spPr>
      <dgm:t>
        <a:bodyPr/>
        <a:lstStyle/>
        <a:p>
          <a:endParaRPr lang="en-CA"/>
        </a:p>
      </dgm:t>
    </dgm:pt>
    <dgm:pt modelId="{54B51D0F-0D6E-410D-8296-A1962619FD05}" type="sibTrans" cxnId="{6EF41C55-047E-4874-AE14-E9B0AF9D6B09}">
      <dgm:prSet/>
      <dgm:spPr/>
      <dgm:t>
        <a:bodyPr/>
        <a:lstStyle/>
        <a:p>
          <a:endParaRPr lang="en-CA"/>
        </a:p>
      </dgm:t>
    </dgm:pt>
    <dgm:pt modelId="{A3FD81D6-61BE-4DF0-AB19-520505CBF885}" type="pres">
      <dgm:prSet presAssocID="{E690CA2A-83A8-4A9E-8812-472DA3D1B190}" presName="hierChild1" presStyleCnt="0">
        <dgm:presLayoutVars>
          <dgm:orgChart val="1"/>
          <dgm:chPref val="1"/>
          <dgm:dir/>
          <dgm:animOne val="branch"/>
          <dgm:animLvl val="lvl"/>
          <dgm:resizeHandles/>
        </dgm:presLayoutVars>
      </dgm:prSet>
      <dgm:spPr/>
    </dgm:pt>
    <dgm:pt modelId="{E629A0B3-E92E-4A64-8FDB-6FCB4C4A4ECD}" type="pres">
      <dgm:prSet presAssocID="{7C072C4B-7EFB-49B5-B59A-3E403A95F7E6}" presName="hierRoot1" presStyleCnt="0">
        <dgm:presLayoutVars>
          <dgm:hierBranch val="init"/>
        </dgm:presLayoutVars>
      </dgm:prSet>
      <dgm:spPr/>
    </dgm:pt>
    <dgm:pt modelId="{364F002A-06CA-49FF-BC37-FA30A468EAD2}" type="pres">
      <dgm:prSet presAssocID="{7C072C4B-7EFB-49B5-B59A-3E403A95F7E6}" presName="rootComposite1" presStyleCnt="0"/>
      <dgm:spPr/>
    </dgm:pt>
    <dgm:pt modelId="{00AA3A5C-EC90-42CE-888F-2F507CD699F8}" type="pres">
      <dgm:prSet presAssocID="{7C072C4B-7EFB-49B5-B59A-3E403A95F7E6}" presName="rootText1" presStyleLbl="node0" presStyleIdx="0" presStyleCnt="1" custScaleX="121000" custScaleY="214359">
        <dgm:presLayoutVars>
          <dgm:chPref val="3"/>
        </dgm:presLayoutVars>
      </dgm:prSet>
      <dgm:spPr/>
    </dgm:pt>
    <dgm:pt modelId="{A264CC06-4203-4494-AD63-0EE5FF131BFD}" type="pres">
      <dgm:prSet presAssocID="{7C072C4B-7EFB-49B5-B59A-3E403A95F7E6}" presName="rootConnector1" presStyleLbl="node1" presStyleIdx="0" presStyleCnt="0"/>
      <dgm:spPr/>
    </dgm:pt>
    <dgm:pt modelId="{7C9FC758-B76C-4CAF-875F-211D299CF437}" type="pres">
      <dgm:prSet presAssocID="{7C072C4B-7EFB-49B5-B59A-3E403A95F7E6}" presName="hierChild2" presStyleCnt="0"/>
      <dgm:spPr/>
    </dgm:pt>
    <dgm:pt modelId="{B01CB5EB-D257-4D6C-9BD5-2659773F25AD}" type="pres">
      <dgm:prSet presAssocID="{E1B8DD36-DC9C-43CA-A7C6-C22A39139850}" presName="Name37" presStyleLbl="parChTrans1D2" presStyleIdx="0" presStyleCnt="13"/>
      <dgm:spPr/>
    </dgm:pt>
    <dgm:pt modelId="{7B3F310E-7CCC-4CBE-8D96-74B23A226DE8}" type="pres">
      <dgm:prSet presAssocID="{EC8BB822-D3FD-43EF-8577-95F9B7369740}" presName="hierRoot2" presStyleCnt="0">
        <dgm:presLayoutVars>
          <dgm:hierBranch val="init"/>
        </dgm:presLayoutVars>
      </dgm:prSet>
      <dgm:spPr/>
    </dgm:pt>
    <dgm:pt modelId="{E93A2E6D-8BF8-4E46-BCCE-E229B18692D5}" type="pres">
      <dgm:prSet presAssocID="{EC8BB822-D3FD-43EF-8577-95F9B7369740}" presName="rootComposite" presStyleCnt="0"/>
      <dgm:spPr/>
    </dgm:pt>
    <dgm:pt modelId="{9E749623-1539-498A-A206-7BB8EF51E414}" type="pres">
      <dgm:prSet presAssocID="{EC8BB822-D3FD-43EF-8577-95F9B7369740}" presName="rootText" presStyleLbl="node2" presStyleIdx="0" presStyleCnt="13" custScaleX="121000" custScaleY="214359">
        <dgm:presLayoutVars>
          <dgm:chPref val="3"/>
        </dgm:presLayoutVars>
      </dgm:prSet>
      <dgm:spPr/>
    </dgm:pt>
    <dgm:pt modelId="{3349576F-118B-4592-8DF3-E8E392126013}" type="pres">
      <dgm:prSet presAssocID="{EC8BB822-D3FD-43EF-8577-95F9B7369740}" presName="rootConnector" presStyleLbl="node2" presStyleIdx="0" presStyleCnt="13"/>
      <dgm:spPr/>
    </dgm:pt>
    <dgm:pt modelId="{34A70A8D-C6FA-4664-AF79-67D228E6C2F3}" type="pres">
      <dgm:prSet presAssocID="{EC8BB822-D3FD-43EF-8577-95F9B7369740}" presName="hierChild4" presStyleCnt="0"/>
      <dgm:spPr/>
    </dgm:pt>
    <dgm:pt modelId="{8378BDDA-D013-47B6-A609-DCF16C501D82}" type="pres">
      <dgm:prSet presAssocID="{6BA7884F-CA76-43F7-B97C-36B0060D6774}" presName="Name37" presStyleLbl="parChTrans1D3" presStyleIdx="0" presStyleCnt="16"/>
      <dgm:spPr/>
    </dgm:pt>
    <dgm:pt modelId="{431630AA-344B-474B-A32C-74E656ED69EC}" type="pres">
      <dgm:prSet presAssocID="{E091A007-97E3-4CF2-85C7-C965183C3F8A}" presName="hierRoot2" presStyleCnt="0">
        <dgm:presLayoutVars>
          <dgm:hierBranch val="init"/>
        </dgm:presLayoutVars>
      </dgm:prSet>
      <dgm:spPr/>
    </dgm:pt>
    <dgm:pt modelId="{5DAE84EA-52AB-48AF-B7CA-A0E33F8CA446}" type="pres">
      <dgm:prSet presAssocID="{E091A007-97E3-4CF2-85C7-C965183C3F8A}" presName="rootComposite" presStyleCnt="0"/>
      <dgm:spPr/>
    </dgm:pt>
    <dgm:pt modelId="{47D02605-D93A-453C-9D21-EB6192861B9A}" type="pres">
      <dgm:prSet presAssocID="{E091A007-97E3-4CF2-85C7-C965183C3F8A}" presName="rootText" presStyleLbl="node3" presStyleIdx="0" presStyleCnt="16" custScaleX="121000" custScaleY="214359">
        <dgm:presLayoutVars>
          <dgm:chPref val="3"/>
        </dgm:presLayoutVars>
      </dgm:prSet>
      <dgm:spPr/>
    </dgm:pt>
    <dgm:pt modelId="{E1F3DD4F-527B-449D-9F88-A13C87AC3E23}" type="pres">
      <dgm:prSet presAssocID="{E091A007-97E3-4CF2-85C7-C965183C3F8A}" presName="rootConnector" presStyleLbl="node3" presStyleIdx="0" presStyleCnt="16"/>
      <dgm:spPr/>
    </dgm:pt>
    <dgm:pt modelId="{56736538-3DF7-4DA9-B487-C63EA4849D04}" type="pres">
      <dgm:prSet presAssocID="{E091A007-97E3-4CF2-85C7-C965183C3F8A}" presName="hierChild4" presStyleCnt="0"/>
      <dgm:spPr/>
    </dgm:pt>
    <dgm:pt modelId="{68887486-E5EA-44C9-98EF-E27C013D51C4}" type="pres">
      <dgm:prSet presAssocID="{E091A007-97E3-4CF2-85C7-C965183C3F8A}" presName="hierChild5" presStyleCnt="0"/>
      <dgm:spPr/>
    </dgm:pt>
    <dgm:pt modelId="{9A60FADA-2B8B-4325-AB2B-2A2A52999F78}" type="pres">
      <dgm:prSet presAssocID="{21B04A7B-4517-4F87-B3F0-214BED7E3D13}" presName="Name37" presStyleLbl="parChTrans1D3" presStyleIdx="1" presStyleCnt="16"/>
      <dgm:spPr/>
    </dgm:pt>
    <dgm:pt modelId="{AD45B29F-B023-4129-B81C-D11029F51FBE}" type="pres">
      <dgm:prSet presAssocID="{9C0AAD03-EC43-4412-B1EE-E9F3C05C740C}" presName="hierRoot2" presStyleCnt="0">
        <dgm:presLayoutVars>
          <dgm:hierBranch val="init"/>
        </dgm:presLayoutVars>
      </dgm:prSet>
      <dgm:spPr/>
    </dgm:pt>
    <dgm:pt modelId="{449CC595-4052-4435-ADBD-8FFF9B04DC2D}" type="pres">
      <dgm:prSet presAssocID="{9C0AAD03-EC43-4412-B1EE-E9F3C05C740C}" presName="rootComposite" presStyleCnt="0"/>
      <dgm:spPr/>
    </dgm:pt>
    <dgm:pt modelId="{3980D374-7380-4E6F-BDB7-2D5B3E8A9CCC}" type="pres">
      <dgm:prSet presAssocID="{9C0AAD03-EC43-4412-B1EE-E9F3C05C740C}" presName="rootText" presStyleLbl="node3" presStyleIdx="1" presStyleCnt="16" custScaleX="121000" custScaleY="214359">
        <dgm:presLayoutVars>
          <dgm:chPref val="3"/>
        </dgm:presLayoutVars>
      </dgm:prSet>
      <dgm:spPr/>
    </dgm:pt>
    <dgm:pt modelId="{CD25EF18-F7CD-4C22-987D-4FD38BB323C9}" type="pres">
      <dgm:prSet presAssocID="{9C0AAD03-EC43-4412-B1EE-E9F3C05C740C}" presName="rootConnector" presStyleLbl="node3" presStyleIdx="1" presStyleCnt="16"/>
      <dgm:spPr/>
    </dgm:pt>
    <dgm:pt modelId="{AB76FEFD-0277-4953-9879-D507E408DA16}" type="pres">
      <dgm:prSet presAssocID="{9C0AAD03-EC43-4412-B1EE-E9F3C05C740C}" presName="hierChild4" presStyleCnt="0"/>
      <dgm:spPr/>
    </dgm:pt>
    <dgm:pt modelId="{99356222-C2E1-40F5-AA25-897E69346A9F}" type="pres">
      <dgm:prSet presAssocID="{9C0AAD03-EC43-4412-B1EE-E9F3C05C740C}" presName="hierChild5" presStyleCnt="0"/>
      <dgm:spPr/>
    </dgm:pt>
    <dgm:pt modelId="{3825786B-C8C4-4DE2-A5B5-F4D4B91B613B}" type="pres">
      <dgm:prSet presAssocID="{D8C24A5A-6820-472C-9030-23A661076329}" presName="Name37" presStyleLbl="parChTrans1D3" presStyleIdx="2" presStyleCnt="16"/>
      <dgm:spPr/>
    </dgm:pt>
    <dgm:pt modelId="{E0687D92-F389-4767-8174-24358D5035A6}" type="pres">
      <dgm:prSet presAssocID="{21F8BEDC-9084-434B-ADF9-BBB307AA1D1D}" presName="hierRoot2" presStyleCnt="0">
        <dgm:presLayoutVars>
          <dgm:hierBranch val="init"/>
        </dgm:presLayoutVars>
      </dgm:prSet>
      <dgm:spPr/>
    </dgm:pt>
    <dgm:pt modelId="{502548C6-18C2-4E92-882C-1C6496E666FA}" type="pres">
      <dgm:prSet presAssocID="{21F8BEDC-9084-434B-ADF9-BBB307AA1D1D}" presName="rootComposite" presStyleCnt="0"/>
      <dgm:spPr/>
    </dgm:pt>
    <dgm:pt modelId="{64F85A91-84AE-40B0-BBF7-E85FD2C351B5}" type="pres">
      <dgm:prSet presAssocID="{21F8BEDC-9084-434B-ADF9-BBB307AA1D1D}" presName="rootText" presStyleLbl="node3" presStyleIdx="2" presStyleCnt="16" custScaleX="121000" custScaleY="214359">
        <dgm:presLayoutVars>
          <dgm:chPref val="3"/>
        </dgm:presLayoutVars>
      </dgm:prSet>
      <dgm:spPr/>
    </dgm:pt>
    <dgm:pt modelId="{23D3FB69-FF5D-4B0E-875C-5339472CD076}" type="pres">
      <dgm:prSet presAssocID="{21F8BEDC-9084-434B-ADF9-BBB307AA1D1D}" presName="rootConnector" presStyleLbl="node3" presStyleIdx="2" presStyleCnt="16"/>
      <dgm:spPr/>
    </dgm:pt>
    <dgm:pt modelId="{03CD448E-E6C2-4CF0-A586-3ACA77ABCBAC}" type="pres">
      <dgm:prSet presAssocID="{21F8BEDC-9084-434B-ADF9-BBB307AA1D1D}" presName="hierChild4" presStyleCnt="0"/>
      <dgm:spPr/>
    </dgm:pt>
    <dgm:pt modelId="{D1878B85-BFE0-4F8B-956E-3D5E78652EDC}" type="pres">
      <dgm:prSet presAssocID="{21F8BEDC-9084-434B-ADF9-BBB307AA1D1D}" presName="hierChild5" presStyleCnt="0"/>
      <dgm:spPr/>
    </dgm:pt>
    <dgm:pt modelId="{BCDF8536-499C-4436-B772-38B4B19FF79E}" type="pres">
      <dgm:prSet presAssocID="{EC8BB822-D3FD-43EF-8577-95F9B7369740}" presName="hierChild5" presStyleCnt="0"/>
      <dgm:spPr/>
    </dgm:pt>
    <dgm:pt modelId="{B786AE4B-9F75-4C66-B559-77D706067903}" type="pres">
      <dgm:prSet presAssocID="{D9F9DBDC-DB1C-41A8-9FAB-AFA19335802F}" presName="Name37" presStyleLbl="parChTrans1D2" presStyleIdx="1" presStyleCnt="13"/>
      <dgm:spPr/>
    </dgm:pt>
    <dgm:pt modelId="{AECD4D5D-F46B-48E5-AD00-BF0C94287129}" type="pres">
      <dgm:prSet presAssocID="{DD0D4049-2C37-40C6-8EE8-738FE1F3EA61}" presName="hierRoot2" presStyleCnt="0">
        <dgm:presLayoutVars>
          <dgm:hierBranch val="init"/>
        </dgm:presLayoutVars>
      </dgm:prSet>
      <dgm:spPr/>
    </dgm:pt>
    <dgm:pt modelId="{0EEEA7E4-D6EB-4430-A005-1C2350750841}" type="pres">
      <dgm:prSet presAssocID="{DD0D4049-2C37-40C6-8EE8-738FE1F3EA61}" presName="rootComposite" presStyleCnt="0"/>
      <dgm:spPr/>
    </dgm:pt>
    <dgm:pt modelId="{804826D1-EC26-4C50-B097-CF2B554692E5}" type="pres">
      <dgm:prSet presAssocID="{DD0D4049-2C37-40C6-8EE8-738FE1F3EA61}" presName="rootText" presStyleLbl="node2" presStyleIdx="1" presStyleCnt="13" custScaleX="121000" custScaleY="214359">
        <dgm:presLayoutVars>
          <dgm:chPref val="3"/>
        </dgm:presLayoutVars>
      </dgm:prSet>
      <dgm:spPr/>
    </dgm:pt>
    <dgm:pt modelId="{B8F3F71F-6E9F-4087-B205-EB8AE6988D1B}" type="pres">
      <dgm:prSet presAssocID="{DD0D4049-2C37-40C6-8EE8-738FE1F3EA61}" presName="rootConnector" presStyleLbl="node2" presStyleIdx="1" presStyleCnt="13"/>
      <dgm:spPr/>
    </dgm:pt>
    <dgm:pt modelId="{19E78BAC-1FC2-4AF1-823B-5385A0347429}" type="pres">
      <dgm:prSet presAssocID="{DD0D4049-2C37-40C6-8EE8-738FE1F3EA61}" presName="hierChild4" presStyleCnt="0"/>
      <dgm:spPr/>
    </dgm:pt>
    <dgm:pt modelId="{F8C85604-4212-489C-8640-A1721098F070}" type="pres">
      <dgm:prSet presAssocID="{887260F4-F17C-43DC-8790-47BCCCDFEBF2}" presName="Name37" presStyleLbl="parChTrans1D3" presStyleIdx="3" presStyleCnt="16"/>
      <dgm:spPr/>
    </dgm:pt>
    <dgm:pt modelId="{6F9F2C7E-4B98-4423-BAA0-FEC6186DEFD9}" type="pres">
      <dgm:prSet presAssocID="{9692AA38-C212-4DC2-A4A6-77333E8A0879}" presName="hierRoot2" presStyleCnt="0">
        <dgm:presLayoutVars>
          <dgm:hierBranch val="init"/>
        </dgm:presLayoutVars>
      </dgm:prSet>
      <dgm:spPr/>
    </dgm:pt>
    <dgm:pt modelId="{A673173D-C5E7-4001-800A-3AF524E0A028}" type="pres">
      <dgm:prSet presAssocID="{9692AA38-C212-4DC2-A4A6-77333E8A0879}" presName="rootComposite" presStyleCnt="0"/>
      <dgm:spPr/>
    </dgm:pt>
    <dgm:pt modelId="{959E1888-0640-45B9-89C8-89B98FF246DC}" type="pres">
      <dgm:prSet presAssocID="{9692AA38-C212-4DC2-A4A6-77333E8A0879}" presName="rootText" presStyleLbl="node3" presStyleIdx="3" presStyleCnt="16" custScaleX="121000" custScaleY="214359">
        <dgm:presLayoutVars>
          <dgm:chPref val="3"/>
        </dgm:presLayoutVars>
      </dgm:prSet>
      <dgm:spPr/>
    </dgm:pt>
    <dgm:pt modelId="{0D4C8895-DF3C-4650-85B3-CF6E2F24B2B7}" type="pres">
      <dgm:prSet presAssocID="{9692AA38-C212-4DC2-A4A6-77333E8A0879}" presName="rootConnector" presStyleLbl="node3" presStyleIdx="3" presStyleCnt="16"/>
      <dgm:spPr/>
    </dgm:pt>
    <dgm:pt modelId="{333D5302-8536-49F2-A5A0-E8715DF4BB5B}" type="pres">
      <dgm:prSet presAssocID="{9692AA38-C212-4DC2-A4A6-77333E8A0879}" presName="hierChild4" presStyleCnt="0"/>
      <dgm:spPr/>
    </dgm:pt>
    <dgm:pt modelId="{D91F6C53-A187-4C6B-AF19-CAB15C7794AE}" type="pres">
      <dgm:prSet presAssocID="{9692AA38-C212-4DC2-A4A6-77333E8A0879}" presName="hierChild5" presStyleCnt="0"/>
      <dgm:spPr/>
    </dgm:pt>
    <dgm:pt modelId="{3778DFF6-B98C-46CD-A033-7FA269BD0E32}" type="pres">
      <dgm:prSet presAssocID="{DD0D4049-2C37-40C6-8EE8-738FE1F3EA61}" presName="hierChild5" presStyleCnt="0"/>
      <dgm:spPr/>
    </dgm:pt>
    <dgm:pt modelId="{237FFC45-F3E4-4536-BD1F-DBB7D965F576}" type="pres">
      <dgm:prSet presAssocID="{0E770981-4CD8-4BB5-BB38-C4641461EF71}" presName="Name37" presStyleLbl="parChTrans1D2" presStyleIdx="2" presStyleCnt="13"/>
      <dgm:spPr/>
    </dgm:pt>
    <dgm:pt modelId="{DFD687CA-2F16-433F-B327-3E3507101DED}" type="pres">
      <dgm:prSet presAssocID="{6AD56260-057D-4B63-A1CF-244ABB87473C}" presName="hierRoot2" presStyleCnt="0">
        <dgm:presLayoutVars>
          <dgm:hierBranch val="init"/>
        </dgm:presLayoutVars>
      </dgm:prSet>
      <dgm:spPr/>
    </dgm:pt>
    <dgm:pt modelId="{D1EEFB53-D252-4454-9F48-A48B67EAD43B}" type="pres">
      <dgm:prSet presAssocID="{6AD56260-057D-4B63-A1CF-244ABB87473C}" presName="rootComposite" presStyleCnt="0"/>
      <dgm:spPr/>
    </dgm:pt>
    <dgm:pt modelId="{9A349759-F175-4A90-9861-BF86D55EBB35}" type="pres">
      <dgm:prSet presAssocID="{6AD56260-057D-4B63-A1CF-244ABB87473C}" presName="rootText" presStyleLbl="node2" presStyleIdx="2" presStyleCnt="13" custScaleX="121000" custScaleY="214359">
        <dgm:presLayoutVars>
          <dgm:chPref val="3"/>
        </dgm:presLayoutVars>
      </dgm:prSet>
      <dgm:spPr/>
    </dgm:pt>
    <dgm:pt modelId="{C92A21F1-ECFF-4E62-B8FB-9D4A4E6898BC}" type="pres">
      <dgm:prSet presAssocID="{6AD56260-057D-4B63-A1CF-244ABB87473C}" presName="rootConnector" presStyleLbl="node2" presStyleIdx="2" presStyleCnt="13"/>
      <dgm:spPr/>
    </dgm:pt>
    <dgm:pt modelId="{47A8DC4E-9EC5-424B-BF0C-13579E96E494}" type="pres">
      <dgm:prSet presAssocID="{6AD56260-057D-4B63-A1CF-244ABB87473C}" presName="hierChild4" presStyleCnt="0"/>
      <dgm:spPr/>
    </dgm:pt>
    <dgm:pt modelId="{5A0295EB-4521-47C9-9AF6-CAA0A79EDAE7}" type="pres">
      <dgm:prSet presAssocID="{8C9AB167-9B82-497F-868E-A928ACE0FF09}" presName="Name37" presStyleLbl="parChTrans1D3" presStyleIdx="4" presStyleCnt="16"/>
      <dgm:spPr/>
    </dgm:pt>
    <dgm:pt modelId="{9D28E3BE-1DA9-44AD-9D27-0CF8D6E756EB}" type="pres">
      <dgm:prSet presAssocID="{6F213173-B2F6-426C-9643-76588245CC26}" presName="hierRoot2" presStyleCnt="0">
        <dgm:presLayoutVars>
          <dgm:hierBranch val="init"/>
        </dgm:presLayoutVars>
      </dgm:prSet>
      <dgm:spPr/>
    </dgm:pt>
    <dgm:pt modelId="{BA15C012-949A-4495-8935-E4D4169672B6}" type="pres">
      <dgm:prSet presAssocID="{6F213173-B2F6-426C-9643-76588245CC26}" presName="rootComposite" presStyleCnt="0"/>
      <dgm:spPr/>
    </dgm:pt>
    <dgm:pt modelId="{4A818DEC-8B5E-4A20-938D-AA40A23A31F4}" type="pres">
      <dgm:prSet presAssocID="{6F213173-B2F6-426C-9643-76588245CC26}" presName="rootText" presStyleLbl="node3" presStyleIdx="4" presStyleCnt="16" custScaleX="121000" custScaleY="214359">
        <dgm:presLayoutVars>
          <dgm:chPref val="3"/>
        </dgm:presLayoutVars>
      </dgm:prSet>
      <dgm:spPr/>
    </dgm:pt>
    <dgm:pt modelId="{EC020E81-DB7A-4556-8EF9-ED820F0C079A}" type="pres">
      <dgm:prSet presAssocID="{6F213173-B2F6-426C-9643-76588245CC26}" presName="rootConnector" presStyleLbl="node3" presStyleIdx="4" presStyleCnt="16"/>
      <dgm:spPr/>
    </dgm:pt>
    <dgm:pt modelId="{2B5B8007-42B8-44F5-9251-25B731C8507D}" type="pres">
      <dgm:prSet presAssocID="{6F213173-B2F6-426C-9643-76588245CC26}" presName="hierChild4" presStyleCnt="0"/>
      <dgm:spPr/>
    </dgm:pt>
    <dgm:pt modelId="{D225B15D-AC61-4B33-A10F-0C7469C6711B}" type="pres">
      <dgm:prSet presAssocID="{6F213173-B2F6-426C-9643-76588245CC26}" presName="hierChild5" presStyleCnt="0"/>
      <dgm:spPr/>
    </dgm:pt>
    <dgm:pt modelId="{57A7FAED-3547-4640-A3DF-89522BBDFF4E}" type="pres">
      <dgm:prSet presAssocID="{6AD56260-057D-4B63-A1CF-244ABB87473C}" presName="hierChild5" presStyleCnt="0"/>
      <dgm:spPr/>
    </dgm:pt>
    <dgm:pt modelId="{B8370679-0296-410B-801B-2B176C0153D7}" type="pres">
      <dgm:prSet presAssocID="{9892BBA0-ACF0-47BE-A5B5-C8FC40314467}" presName="Name37" presStyleLbl="parChTrans1D2" presStyleIdx="3" presStyleCnt="13"/>
      <dgm:spPr/>
    </dgm:pt>
    <dgm:pt modelId="{D0CB416D-D46B-4F49-AE68-9DFC9B73028D}" type="pres">
      <dgm:prSet presAssocID="{504BC682-D230-4E53-A37A-1D54E26B1C1F}" presName="hierRoot2" presStyleCnt="0">
        <dgm:presLayoutVars>
          <dgm:hierBranch val="init"/>
        </dgm:presLayoutVars>
      </dgm:prSet>
      <dgm:spPr/>
    </dgm:pt>
    <dgm:pt modelId="{FD4929A2-E4A5-4036-8F8C-FBCDE52CE66F}" type="pres">
      <dgm:prSet presAssocID="{504BC682-D230-4E53-A37A-1D54E26B1C1F}" presName="rootComposite" presStyleCnt="0"/>
      <dgm:spPr/>
    </dgm:pt>
    <dgm:pt modelId="{8B9AA1AB-2E0E-4F36-BE9F-308F8C9085D8}" type="pres">
      <dgm:prSet presAssocID="{504BC682-D230-4E53-A37A-1D54E26B1C1F}" presName="rootText" presStyleLbl="node2" presStyleIdx="3" presStyleCnt="13" custScaleX="121000" custScaleY="214359">
        <dgm:presLayoutVars>
          <dgm:chPref val="3"/>
        </dgm:presLayoutVars>
      </dgm:prSet>
      <dgm:spPr/>
    </dgm:pt>
    <dgm:pt modelId="{012C291C-B2B1-47A6-A492-339CADFB93A9}" type="pres">
      <dgm:prSet presAssocID="{504BC682-D230-4E53-A37A-1D54E26B1C1F}" presName="rootConnector" presStyleLbl="node2" presStyleIdx="3" presStyleCnt="13"/>
      <dgm:spPr/>
    </dgm:pt>
    <dgm:pt modelId="{41B27551-4C28-48CA-9701-895A0459A6AD}" type="pres">
      <dgm:prSet presAssocID="{504BC682-D230-4E53-A37A-1D54E26B1C1F}" presName="hierChild4" presStyleCnt="0"/>
      <dgm:spPr/>
    </dgm:pt>
    <dgm:pt modelId="{71762AFE-365F-42AE-8381-F7ABFE52E092}" type="pres">
      <dgm:prSet presAssocID="{5AF95317-E5D1-4EFC-9906-E9C906FCDB5F}" presName="Name37" presStyleLbl="parChTrans1D3" presStyleIdx="5" presStyleCnt="16"/>
      <dgm:spPr/>
    </dgm:pt>
    <dgm:pt modelId="{BB3D46D8-2A85-413D-B4A3-C2B2A4E265A6}" type="pres">
      <dgm:prSet presAssocID="{E6BFA1E8-D324-4CD7-B1E7-AB2BFAFFB630}" presName="hierRoot2" presStyleCnt="0">
        <dgm:presLayoutVars>
          <dgm:hierBranch val="init"/>
        </dgm:presLayoutVars>
      </dgm:prSet>
      <dgm:spPr/>
    </dgm:pt>
    <dgm:pt modelId="{84D620D9-884B-4C0E-ACE3-A727DD338C54}" type="pres">
      <dgm:prSet presAssocID="{E6BFA1E8-D324-4CD7-B1E7-AB2BFAFFB630}" presName="rootComposite" presStyleCnt="0"/>
      <dgm:spPr/>
    </dgm:pt>
    <dgm:pt modelId="{53A67B3A-298F-4A74-B67E-AE0C828A27A6}" type="pres">
      <dgm:prSet presAssocID="{E6BFA1E8-D324-4CD7-B1E7-AB2BFAFFB630}" presName="rootText" presStyleLbl="node3" presStyleIdx="5" presStyleCnt="16" custScaleX="121000" custScaleY="214359">
        <dgm:presLayoutVars>
          <dgm:chPref val="3"/>
        </dgm:presLayoutVars>
      </dgm:prSet>
      <dgm:spPr/>
    </dgm:pt>
    <dgm:pt modelId="{8331FA54-D350-4B83-BC25-B1048B8767DB}" type="pres">
      <dgm:prSet presAssocID="{E6BFA1E8-D324-4CD7-B1E7-AB2BFAFFB630}" presName="rootConnector" presStyleLbl="node3" presStyleIdx="5" presStyleCnt="16"/>
      <dgm:spPr/>
    </dgm:pt>
    <dgm:pt modelId="{A19C75DB-8D9B-4D18-9A41-11E807603B83}" type="pres">
      <dgm:prSet presAssocID="{E6BFA1E8-D324-4CD7-B1E7-AB2BFAFFB630}" presName="hierChild4" presStyleCnt="0"/>
      <dgm:spPr/>
    </dgm:pt>
    <dgm:pt modelId="{C179FEF5-ADE9-4F67-9761-F7AE55091343}" type="pres">
      <dgm:prSet presAssocID="{E6BFA1E8-D324-4CD7-B1E7-AB2BFAFFB630}" presName="hierChild5" presStyleCnt="0"/>
      <dgm:spPr/>
    </dgm:pt>
    <dgm:pt modelId="{34B94B07-3BD6-46B5-B32C-D7F24463A683}" type="pres">
      <dgm:prSet presAssocID="{504BC682-D230-4E53-A37A-1D54E26B1C1F}" presName="hierChild5" presStyleCnt="0"/>
      <dgm:spPr/>
    </dgm:pt>
    <dgm:pt modelId="{4FCB4B32-C174-4DC1-B1BE-3464BFF1E9F0}" type="pres">
      <dgm:prSet presAssocID="{FC6F6DB7-C0E1-406D-8055-65A5EF41F43D}" presName="Name37" presStyleLbl="parChTrans1D2" presStyleIdx="4" presStyleCnt="13"/>
      <dgm:spPr/>
    </dgm:pt>
    <dgm:pt modelId="{B3BBE7D9-665B-4E5D-B66E-21C0ACA7F117}" type="pres">
      <dgm:prSet presAssocID="{6F064DD1-780D-4F08-8823-08E9B0591115}" presName="hierRoot2" presStyleCnt="0">
        <dgm:presLayoutVars>
          <dgm:hierBranch val="init"/>
        </dgm:presLayoutVars>
      </dgm:prSet>
      <dgm:spPr/>
    </dgm:pt>
    <dgm:pt modelId="{5DCE4A15-D73A-4565-B0DA-A220105F641A}" type="pres">
      <dgm:prSet presAssocID="{6F064DD1-780D-4F08-8823-08E9B0591115}" presName="rootComposite" presStyleCnt="0"/>
      <dgm:spPr/>
    </dgm:pt>
    <dgm:pt modelId="{1E6F82A7-E3F3-4EBA-A32E-4860E3336AEB}" type="pres">
      <dgm:prSet presAssocID="{6F064DD1-780D-4F08-8823-08E9B0591115}" presName="rootText" presStyleLbl="node2" presStyleIdx="4" presStyleCnt="13" custScaleX="121000" custScaleY="214359">
        <dgm:presLayoutVars>
          <dgm:chPref val="3"/>
        </dgm:presLayoutVars>
      </dgm:prSet>
      <dgm:spPr/>
    </dgm:pt>
    <dgm:pt modelId="{435326BD-0693-41E2-9A84-E4992BE4146A}" type="pres">
      <dgm:prSet presAssocID="{6F064DD1-780D-4F08-8823-08E9B0591115}" presName="rootConnector" presStyleLbl="node2" presStyleIdx="4" presStyleCnt="13"/>
      <dgm:spPr/>
    </dgm:pt>
    <dgm:pt modelId="{3BA69B2F-7682-4ACE-979C-9ED5011D4506}" type="pres">
      <dgm:prSet presAssocID="{6F064DD1-780D-4F08-8823-08E9B0591115}" presName="hierChild4" presStyleCnt="0"/>
      <dgm:spPr/>
    </dgm:pt>
    <dgm:pt modelId="{2858D99C-CD18-40F4-849C-043673736F22}" type="pres">
      <dgm:prSet presAssocID="{76D46E80-E134-4D6E-8DA5-7355B0ACCD5A}" presName="Name37" presStyleLbl="parChTrans1D3" presStyleIdx="6" presStyleCnt="16"/>
      <dgm:spPr/>
    </dgm:pt>
    <dgm:pt modelId="{7B344D49-C1E5-4549-A27E-ADA44BCE0EFC}" type="pres">
      <dgm:prSet presAssocID="{09A7E522-E129-460F-81AB-19FB97CEAFF8}" presName="hierRoot2" presStyleCnt="0">
        <dgm:presLayoutVars>
          <dgm:hierBranch val="init"/>
        </dgm:presLayoutVars>
      </dgm:prSet>
      <dgm:spPr/>
    </dgm:pt>
    <dgm:pt modelId="{B38C4ECE-0E4A-4E57-AF57-6D06E19D87A5}" type="pres">
      <dgm:prSet presAssocID="{09A7E522-E129-460F-81AB-19FB97CEAFF8}" presName="rootComposite" presStyleCnt="0"/>
      <dgm:spPr/>
    </dgm:pt>
    <dgm:pt modelId="{99F8DFEE-062F-418D-9624-7F414232CA4F}" type="pres">
      <dgm:prSet presAssocID="{09A7E522-E129-460F-81AB-19FB97CEAFF8}" presName="rootText" presStyleLbl="node3" presStyleIdx="6" presStyleCnt="16" custScaleX="121000" custScaleY="214359">
        <dgm:presLayoutVars>
          <dgm:chPref val="3"/>
        </dgm:presLayoutVars>
      </dgm:prSet>
      <dgm:spPr/>
    </dgm:pt>
    <dgm:pt modelId="{29440936-9BDD-4F2F-B219-7FCA8FB8BC97}" type="pres">
      <dgm:prSet presAssocID="{09A7E522-E129-460F-81AB-19FB97CEAFF8}" presName="rootConnector" presStyleLbl="node3" presStyleIdx="6" presStyleCnt="16"/>
      <dgm:spPr/>
    </dgm:pt>
    <dgm:pt modelId="{B80D0652-A17A-403A-B84C-8E7EE13E73CE}" type="pres">
      <dgm:prSet presAssocID="{09A7E522-E129-460F-81AB-19FB97CEAFF8}" presName="hierChild4" presStyleCnt="0"/>
      <dgm:spPr/>
    </dgm:pt>
    <dgm:pt modelId="{4349CDDE-FC8A-4627-9FDD-1D19F6440425}" type="pres">
      <dgm:prSet presAssocID="{09A7E522-E129-460F-81AB-19FB97CEAFF8}" presName="hierChild5" presStyleCnt="0"/>
      <dgm:spPr/>
    </dgm:pt>
    <dgm:pt modelId="{3B28DA4E-7780-47E0-A901-419E1B05123B}" type="pres">
      <dgm:prSet presAssocID="{B73154E9-FCAB-49A7-A4CA-3803AE17DC64}" presName="Name37" presStyleLbl="parChTrans1D3" presStyleIdx="7" presStyleCnt="16"/>
      <dgm:spPr/>
    </dgm:pt>
    <dgm:pt modelId="{B6A3DEB0-9C5A-451D-AB4F-6277EA762A82}" type="pres">
      <dgm:prSet presAssocID="{A6F1CDBD-2397-444E-82D5-5F794D67B767}" presName="hierRoot2" presStyleCnt="0">
        <dgm:presLayoutVars>
          <dgm:hierBranch val="init"/>
        </dgm:presLayoutVars>
      </dgm:prSet>
      <dgm:spPr/>
    </dgm:pt>
    <dgm:pt modelId="{25A5126E-E02F-4186-BFFD-E24EBDC48C7D}" type="pres">
      <dgm:prSet presAssocID="{A6F1CDBD-2397-444E-82D5-5F794D67B767}" presName="rootComposite" presStyleCnt="0"/>
      <dgm:spPr/>
    </dgm:pt>
    <dgm:pt modelId="{E8511535-CDD2-44F8-8816-1D5F173466E4}" type="pres">
      <dgm:prSet presAssocID="{A6F1CDBD-2397-444E-82D5-5F794D67B767}" presName="rootText" presStyleLbl="node3" presStyleIdx="7" presStyleCnt="16" custScaleX="121000" custScaleY="214359">
        <dgm:presLayoutVars>
          <dgm:chPref val="3"/>
        </dgm:presLayoutVars>
      </dgm:prSet>
      <dgm:spPr/>
    </dgm:pt>
    <dgm:pt modelId="{76372906-3C2C-4DE9-BA75-256C23B5DB41}" type="pres">
      <dgm:prSet presAssocID="{A6F1CDBD-2397-444E-82D5-5F794D67B767}" presName="rootConnector" presStyleLbl="node3" presStyleIdx="7" presStyleCnt="16"/>
      <dgm:spPr/>
    </dgm:pt>
    <dgm:pt modelId="{465CF5E9-D4A9-4F00-A549-D4F6E5FCF9E7}" type="pres">
      <dgm:prSet presAssocID="{A6F1CDBD-2397-444E-82D5-5F794D67B767}" presName="hierChild4" presStyleCnt="0"/>
      <dgm:spPr/>
    </dgm:pt>
    <dgm:pt modelId="{0B509D27-E6D5-46CD-9921-A90503514063}" type="pres">
      <dgm:prSet presAssocID="{A6F1CDBD-2397-444E-82D5-5F794D67B767}" presName="hierChild5" presStyleCnt="0"/>
      <dgm:spPr/>
    </dgm:pt>
    <dgm:pt modelId="{19ECFDF9-E5AD-4C50-B243-94AC9B020007}" type="pres">
      <dgm:prSet presAssocID="{1DA8E34E-E845-4526-87EF-460AA378086E}" presName="Name37" presStyleLbl="parChTrans1D3" presStyleIdx="8" presStyleCnt="16"/>
      <dgm:spPr/>
    </dgm:pt>
    <dgm:pt modelId="{688A619C-1637-469F-8EDD-24A441C0CA39}" type="pres">
      <dgm:prSet presAssocID="{86519A34-D883-46D7-9656-BE327E875AD9}" presName="hierRoot2" presStyleCnt="0">
        <dgm:presLayoutVars>
          <dgm:hierBranch val="init"/>
        </dgm:presLayoutVars>
      </dgm:prSet>
      <dgm:spPr/>
    </dgm:pt>
    <dgm:pt modelId="{CCA5B1DB-CE59-44DF-A9EE-DB3B6C6D689A}" type="pres">
      <dgm:prSet presAssocID="{86519A34-D883-46D7-9656-BE327E875AD9}" presName="rootComposite" presStyleCnt="0"/>
      <dgm:spPr/>
    </dgm:pt>
    <dgm:pt modelId="{D45D712A-8919-4E69-80E2-F632A85142BF}" type="pres">
      <dgm:prSet presAssocID="{86519A34-D883-46D7-9656-BE327E875AD9}" presName="rootText" presStyleLbl="node3" presStyleIdx="8" presStyleCnt="16" custScaleX="121000" custScaleY="214359">
        <dgm:presLayoutVars>
          <dgm:chPref val="3"/>
        </dgm:presLayoutVars>
      </dgm:prSet>
      <dgm:spPr/>
    </dgm:pt>
    <dgm:pt modelId="{B38A769E-8CC8-43D3-BC5C-5B157FD63221}" type="pres">
      <dgm:prSet presAssocID="{86519A34-D883-46D7-9656-BE327E875AD9}" presName="rootConnector" presStyleLbl="node3" presStyleIdx="8" presStyleCnt="16"/>
      <dgm:spPr/>
    </dgm:pt>
    <dgm:pt modelId="{E9B68AFE-9ADF-4C2A-9417-87FA2FD04E21}" type="pres">
      <dgm:prSet presAssocID="{86519A34-D883-46D7-9656-BE327E875AD9}" presName="hierChild4" presStyleCnt="0"/>
      <dgm:spPr/>
    </dgm:pt>
    <dgm:pt modelId="{30A59E7C-DD7A-4988-B85C-A0F36D781C67}" type="pres">
      <dgm:prSet presAssocID="{86519A34-D883-46D7-9656-BE327E875AD9}" presName="hierChild5" presStyleCnt="0"/>
      <dgm:spPr/>
    </dgm:pt>
    <dgm:pt modelId="{2FB69B0E-5300-4ABA-8198-DA0248A8169D}" type="pres">
      <dgm:prSet presAssocID="{02320825-27DF-43F1-A46C-01605BC7468E}" presName="Name37" presStyleLbl="parChTrans1D3" presStyleIdx="9" presStyleCnt="16"/>
      <dgm:spPr/>
    </dgm:pt>
    <dgm:pt modelId="{CF9A49BC-04F9-4D42-8576-929EF1CB367A}" type="pres">
      <dgm:prSet presAssocID="{1538DA1C-E05D-4897-88DE-22D63C381241}" presName="hierRoot2" presStyleCnt="0">
        <dgm:presLayoutVars>
          <dgm:hierBranch val="init"/>
        </dgm:presLayoutVars>
      </dgm:prSet>
      <dgm:spPr/>
    </dgm:pt>
    <dgm:pt modelId="{3E8DF30B-7771-4E69-B38D-E99AD9E8ADA0}" type="pres">
      <dgm:prSet presAssocID="{1538DA1C-E05D-4897-88DE-22D63C381241}" presName="rootComposite" presStyleCnt="0"/>
      <dgm:spPr/>
    </dgm:pt>
    <dgm:pt modelId="{E448B343-F4B9-4CD5-A5C4-08B9D9636694}" type="pres">
      <dgm:prSet presAssocID="{1538DA1C-E05D-4897-88DE-22D63C381241}" presName="rootText" presStyleLbl="node3" presStyleIdx="9" presStyleCnt="16" custScaleX="121000" custScaleY="214359">
        <dgm:presLayoutVars>
          <dgm:chPref val="3"/>
        </dgm:presLayoutVars>
      </dgm:prSet>
      <dgm:spPr/>
    </dgm:pt>
    <dgm:pt modelId="{3137D55D-673A-4415-BDC3-ABD7EF7D42F7}" type="pres">
      <dgm:prSet presAssocID="{1538DA1C-E05D-4897-88DE-22D63C381241}" presName="rootConnector" presStyleLbl="node3" presStyleIdx="9" presStyleCnt="16"/>
      <dgm:spPr/>
    </dgm:pt>
    <dgm:pt modelId="{DB622D87-65A8-4C37-9127-7472F9037FDD}" type="pres">
      <dgm:prSet presAssocID="{1538DA1C-E05D-4897-88DE-22D63C381241}" presName="hierChild4" presStyleCnt="0"/>
      <dgm:spPr/>
    </dgm:pt>
    <dgm:pt modelId="{88032C08-92A0-4DE4-9DF0-97194D195AD3}" type="pres">
      <dgm:prSet presAssocID="{1538DA1C-E05D-4897-88DE-22D63C381241}" presName="hierChild5" presStyleCnt="0"/>
      <dgm:spPr/>
    </dgm:pt>
    <dgm:pt modelId="{544DA83D-977F-48FE-892B-D320633EB076}" type="pres">
      <dgm:prSet presAssocID="{6F064DD1-780D-4F08-8823-08E9B0591115}" presName="hierChild5" presStyleCnt="0"/>
      <dgm:spPr/>
    </dgm:pt>
    <dgm:pt modelId="{E69C8636-7FDC-4B68-9A4C-48D765F9ED56}" type="pres">
      <dgm:prSet presAssocID="{0772443B-A8AB-4CBA-86BD-D1F3A7823A25}" presName="Name37" presStyleLbl="parChTrans1D2" presStyleIdx="5" presStyleCnt="13"/>
      <dgm:spPr/>
    </dgm:pt>
    <dgm:pt modelId="{4FE5CCAB-2BC3-4751-8090-71BED05600BA}" type="pres">
      <dgm:prSet presAssocID="{219A85B8-4AD9-4CD7-BC36-7656CDC0DF12}" presName="hierRoot2" presStyleCnt="0">
        <dgm:presLayoutVars>
          <dgm:hierBranch val="init"/>
        </dgm:presLayoutVars>
      </dgm:prSet>
      <dgm:spPr/>
    </dgm:pt>
    <dgm:pt modelId="{9803E39D-B8A9-4AFC-AC86-58BF16FF93B4}" type="pres">
      <dgm:prSet presAssocID="{219A85B8-4AD9-4CD7-BC36-7656CDC0DF12}" presName="rootComposite" presStyleCnt="0"/>
      <dgm:spPr/>
    </dgm:pt>
    <dgm:pt modelId="{29D532DF-371A-4191-991E-54ABED5DCB11}" type="pres">
      <dgm:prSet presAssocID="{219A85B8-4AD9-4CD7-BC36-7656CDC0DF12}" presName="rootText" presStyleLbl="node2" presStyleIdx="5" presStyleCnt="13" custScaleX="121000" custScaleY="214359">
        <dgm:presLayoutVars>
          <dgm:chPref val="3"/>
        </dgm:presLayoutVars>
      </dgm:prSet>
      <dgm:spPr/>
    </dgm:pt>
    <dgm:pt modelId="{82AF5E2E-D784-4065-885F-326C41C22F32}" type="pres">
      <dgm:prSet presAssocID="{219A85B8-4AD9-4CD7-BC36-7656CDC0DF12}" presName="rootConnector" presStyleLbl="node2" presStyleIdx="5" presStyleCnt="13"/>
      <dgm:spPr/>
    </dgm:pt>
    <dgm:pt modelId="{3EE4B15F-F0A8-4AE3-9C8C-FA88737268D8}" type="pres">
      <dgm:prSet presAssocID="{219A85B8-4AD9-4CD7-BC36-7656CDC0DF12}" presName="hierChild4" presStyleCnt="0"/>
      <dgm:spPr/>
    </dgm:pt>
    <dgm:pt modelId="{737F45E4-1B3B-4D55-953C-5D2238632F0F}" type="pres">
      <dgm:prSet presAssocID="{F35DA968-CBEC-4090-9C49-46B7A4ECDA8C}" presName="Name37" presStyleLbl="parChTrans1D3" presStyleIdx="10" presStyleCnt="16"/>
      <dgm:spPr/>
    </dgm:pt>
    <dgm:pt modelId="{7530A482-00F1-4B9E-968E-E5E6F63D5CF4}" type="pres">
      <dgm:prSet presAssocID="{7FADF331-EE02-45C1-9131-B645B16F0F75}" presName="hierRoot2" presStyleCnt="0">
        <dgm:presLayoutVars>
          <dgm:hierBranch val="init"/>
        </dgm:presLayoutVars>
      </dgm:prSet>
      <dgm:spPr/>
    </dgm:pt>
    <dgm:pt modelId="{496368C5-AA9C-49B2-91E4-03392CC343DA}" type="pres">
      <dgm:prSet presAssocID="{7FADF331-EE02-45C1-9131-B645B16F0F75}" presName="rootComposite" presStyleCnt="0"/>
      <dgm:spPr/>
    </dgm:pt>
    <dgm:pt modelId="{D7F2000E-31FD-4DFE-97CD-B793147A9458}" type="pres">
      <dgm:prSet presAssocID="{7FADF331-EE02-45C1-9131-B645B16F0F75}" presName="rootText" presStyleLbl="node3" presStyleIdx="10" presStyleCnt="16" custScaleX="121000" custScaleY="214359">
        <dgm:presLayoutVars>
          <dgm:chPref val="3"/>
        </dgm:presLayoutVars>
      </dgm:prSet>
      <dgm:spPr/>
    </dgm:pt>
    <dgm:pt modelId="{D45B322F-D779-43D1-A252-C457EAD61786}" type="pres">
      <dgm:prSet presAssocID="{7FADF331-EE02-45C1-9131-B645B16F0F75}" presName="rootConnector" presStyleLbl="node3" presStyleIdx="10" presStyleCnt="16"/>
      <dgm:spPr/>
    </dgm:pt>
    <dgm:pt modelId="{8B1CDC8E-6747-4981-8F54-B75BD79A5280}" type="pres">
      <dgm:prSet presAssocID="{7FADF331-EE02-45C1-9131-B645B16F0F75}" presName="hierChild4" presStyleCnt="0"/>
      <dgm:spPr/>
    </dgm:pt>
    <dgm:pt modelId="{B7789B16-56E1-4F31-A81F-C43E100A731F}" type="pres">
      <dgm:prSet presAssocID="{7FADF331-EE02-45C1-9131-B645B16F0F75}" presName="hierChild5" presStyleCnt="0"/>
      <dgm:spPr/>
    </dgm:pt>
    <dgm:pt modelId="{21C865E8-C476-45D3-8D55-925865831F69}" type="pres">
      <dgm:prSet presAssocID="{219A85B8-4AD9-4CD7-BC36-7656CDC0DF12}" presName="hierChild5" presStyleCnt="0"/>
      <dgm:spPr/>
    </dgm:pt>
    <dgm:pt modelId="{7A2735A3-4FD7-4B7D-B2AC-EF54028ABE98}" type="pres">
      <dgm:prSet presAssocID="{F32CD7C0-368D-4880-804F-F7689DB9EFBD}" presName="Name37" presStyleLbl="parChTrans1D2" presStyleIdx="6" presStyleCnt="13"/>
      <dgm:spPr/>
    </dgm:pt>
    <dgm:pt modelId="{BE36E5F3-C368-4571-9E9D-7BC5BCC1040F}" type="pres">
      <dgm:prSet presAssocID="{3EAFB782-1605-44AF-B01D-6EEC831E8CA7}" presName="hierRoot2" presStyleCnt="0">
        <dgm:presLayoutVars>
          <dgm:hierBranch val="init"/>
        </dgm:presLayoutVars>
      </dgm:prSet>
      <dgm:spPr/>
    </dgm:pt>
    <dgm:pt modelId="{583ACD43-E256-4B02-875B-354B1F696705}" type="pres">
      <dgm:prSet presAssocID="{3EAFB782-1605-44AF-B01D-6EEC831E8CA7}" presName="rootComposite" presStyleCnt="0"/>
      <dgm:spPr/>
    </dgm:pt>
    <dgm:pt modelId="{6E3F5BDF-8A80-420D-B516-FD89B8E2AE46}" type="pres">
      <dgm:prSet presAssocID="{3EAFB782-1605-44AF-B01D-6EEC831E8CA7}" presName="rootText" presStyleLbl="node2" presStyleIdx="6" presStyleCnt="13" custScaleX="121000" custScaleY="214359">
        <dgm:presLayoutVars>
          <dgm:chPref val="3"/>
        </dgm:presLayoutVars>
      </dgm:prSet>
      <dgm:spPr/>
    </dgm:pt>
    <dgm:pt modelId="{7BBC7ECC-D458-49FD-9EC4-131C71BB79D6}" type="pres">
      <dgm:prSet presAssocID="{3EAFB782-1605-44AF-B01D-6EEC831E8CA7}" presName="rootConnector" presStyleLbl="node2" presStyleIdx="6" presStyleCnt="13"/>
      <dgm:spPr/>
    </dgm:pt>
    <dgm:pt modelId="{603870CC-BC32-4756-A1BC-B3AA8B9BFF8C}" type="pres">
      <dgm:prSet presAssocID="{3EAFB782-1605-44AF-B01D-6EEC831E8CA7}" presName="hierChild4" presStyleCnt="0"/>
      <dgm:spPr/>
    </dgm:pt>
    <dgm:pt modelId="{638B7FD3-6007-402C-971C-5F0584C66718}" type="pres">
      <dgm:prSet presAssocID="{15214C8D-5CD0-4000-90D8-9921F5643E81}" presName="Name37" presStyleLbl="parChTrans1D3" presStyleIdx="11" presStyleCnt="16"/>
      <dgm:spPr/>
    </dgm:pt>
    <dgm:pt modelId="{D89C5D32-F528-4976-91A8-C681419DA0CC}" type="pres">
      <dgm:prSet presAssocID="{68171252-1362-4B47-BE50-92EC7C21D81A}" presName="hierRoot2" presStyleCnt="0">
        <dgm:presLayoutVars>
          <dgm:hierBranch val="init"/>
        </dgm:presLayoutVars>
      </dgm:prSet>
      <dgm:spPr/>
    </dgm:pt>
    <dgm:pt modelId="{7B3FF11D-8A15-4A9F-B7F2-22209803765B}" type="pres">
      <dgm:prSet presAssocID="{68171252-1362-4B47-BE50-92EC7C21D81A}" presName="rootComposite" presStyleCnt="0"/>
      <dgm:spPr/>
    </dgm:pt>
    <dgm:pt modelId="{CE8005DA-2961-473B-AC01-81FE13D901BD}" type="pres">
      <dgm:prSet presAssocID="{68171252-1362-4B47-BE50-92EC7C21D81A}" presName="rootText" presStyleLbl="node3" presStyleIdx="11" presStyleCnt="16" custScaleX="121000" custScaleY="214359">
        <dgm:presLayoutVars>
          <dgm:chPref val="3"/>
        </dgm:presLayoutVars>
      </dgm:prSet>
      <dgm:spPr/>
    </dgm:pt>
    <dgm:pt modelId="{84C3F89A-9A79-4CEA-87DD-66F24D3AC904}" type="pres">
      <dgm:prSet presAssocID="{68171252-1362-4B47-BE50-92EC7C21D81A}" presName="rootConnector" presStyleLbl="node3" presStyleIdx="11" presStyleCnt="16"/>
      <dgm:spPr/>
    </dgm:pt>
    <dgm:pt modelId="{7D1B95AC-E3FE-4EA1-89FA-E42726610D5A}" type="pres">
      <dgm:prSet presAssocID="{68171252-1362-4B47-BE50-92EC7C21D81A}" presName="hierChild4" presStyleCnt="0"/>
      <dgm:spPr/>
    </dgm:pt>
    <dgm:pt modelId="{996B921A-0F69-4F84-AF9F-C34DACDB30EF}" type="pres">
      <dgm:prSet presAssocID="{68171252-1362-4B47-BE50-92EC7C21D81A}" presName="hierChild5" presStyleCnt="0"/>
      <dgm:spPr/>
    </dgm:pt>
    <dgm:pt modelId="{337ED893-AA54-4C3E-9814-E64302901812}" type="pres">
      <dgm:prSet presAssocID="{AAF3C6D7-5A53-45D2-8803-8C07613CB689}" presName="Name37" presStyleLbl="parChTrans1D3" presStyleIdx="12" presStyleCnt="16"/>
      <dgm:spPr/>
    </dgm:pt>
    <dgm:pt modelId="{AC7F9F47-0CBB-4F4B-9A0D-30C88D966ACB}" type="pres">
      <dgm:prSet presAssocID="{5BB88C22-2254-46A7-ADEC-3D7F17C4B02C}" presName="hierRoot2" presStyleCnt="0">
        <dgm:presLayoutVars>
          <dgm:hierBranch val="init"/>
        </dgm:presLayoutVars>
      </dgm:prSet>
      <dgm:spPr/>
    </dgm:pt>
    <dgm:pt modelId="{4797999D-896D-4036-8C1E-79BE4D452C71}" type="pres">
      <dgm:prSet presAssocID="{5BB88C22-2254-46A7-ADEC-3D7F17C4B02C}" presName="rootComposite" presStyleCnt="0"/>
      <dgm:spPr/>
    </dgm:pt>
    <dgm:pt modelId="{02FB94A7-13E4-4AD2-9865-F4291EFD7438}" type="pres">
      <dgm:prSet presAssocID="{5BB88C22-2254-46A7-ADEC-3D7F17C4B02C}" presName="rootText" presStyleLbl="node3" presStyleIdx="12" presStyleCnt="16" custScaleX="121000" custScaleY="214359">
        <dgm:presLayoutVars>
          <dgm:chPref val="3"/>
        </dgm:presLayoutVars>
      </dgm:prSet>
      <dgm:spPr/>
    </dgm:pt>
    <dgm:pt modelId="{208C9B5A-7233-4B37-8BD5-6BC8F42CEF66}" type="pres">
      <dgm:prSet presAssocID="{5BB88C22-2254-46A7-ADEC-3D7F17C4B02C}" presName="rootConnector" presStyleLbl="node3" presStyleIdx="12" presStyleCnt="16"/>
      <dgm:spPr/>
    </dgm:pt>
    <dgm:pt modelId="{1AC81731-C31E-43D4-BC6F-EFF2B326BA66}" type="pres">
      <dgm:prSet presAssocID="{5BB88C22-2254-46A7-ADEC-3D7F17C4B02C}" presName="hierChild4" presStyleCnt="0"/>
      <dgm:spPr/>
    </dgm:pt>
    <dgm:pt modelId="{E0B12269-35E5-4099-B70C-1FCD91FCB1A2}" type="pres">
      <dgm:prSet presAssocID="{5BB88C22-2254-46A7-ADEC-3D7F17C4B02C}" presName="hierChild5" presStyleCnt="0"/>
      <dgm:spPr/>
    </dgm:pt>
    <dgm:pt modelId="{ABA93F06-DEC6-4BE8-A3B4-1F56305EAE4D}" type="pres">
      <dgm:prSet presAssocID="{3E504C8D-8E25-46F1-9504-925BBBD542D9}" presName="Name37" presStyleLbl="parChTrans1D3" presStyleIdx="13" presStyleCnt="16"/>
      <dgm:spPr/>
    </dgm:pt>
    <dgm:pt modelId="{48C49603-BD26-4408-9906-0524D5FEAEC7}" type="pres">
      <dgm:prSet presAssocID="{CF5F2C66-D38E-446F-AFAB-DB2EC95A490C}" presName="hierRoot2" presStyleCnt="0">
        <dgm:presLayoutVars>
          <dgm:hierBranch val="init"/>
        </dgm:presLayoutVars>
      </dgm:prSet>
      <dgm:spPr/>
    </dgm:pt>
    <dgm:pt modelId="{991397ED-4AD0-4C64-8000-4D3C14AAD30A}" type="pres">
      <dgm:prSet presAssocID="{CF5F2C66-D38E-446F-AFAB-DB2EC95A490C}" presName="rootComposite" presStyleCnt="0"/>
      <dgm:spPr/>
    </dgm:pt>
    <dgm:pt modelId="{D7BD8E83-4454-4EA4-ADFF-B4FD016DDF78}" type="pres">
      <dgm:prSet presAssocID="{CF5F2C66-D38E-446F-AFAB-DB2EC95A490C}" presName="rootText" presStyleLbl="node3" presStyleIdx="13" presStyleCnt="16" custScaleX="121000" custScaleY="214359">
        <dgm:presLayoutVars>
          <dgm:chPref val="3"/>
        </dgm:presLayoutVars>
      </dgm:prSet>
      <dgm:spPr/>
    </dgm:pt>
    <dgm:pt modelId="{337F545A-2DEC-4EFC-B593-706E6412D10A}" type="pres">
      <dgm:prSet presAssocID="{CF5F2C66-D38E-446F-AFAB-DB2EC95A490C}" presName="rootConnector" presStyleLbl="node3" presStyleIdx="13" presStyleCnt="16"/>
      <dgm:spPr/>
    </dgm:pt>
    <dgm:pt modelId="{6EF72793-88E0-4FBF-B808-8DC0BFF6E99D}" type="pres">
      <dgm:prSet presAssocID="{CF5F2C66-D38E-446F-AFAB-DB2EC95A490C}" presName="hierChild4" presStyleCnt="0"/>
      <dgm:spPr/>
    </dgm:pt>
    <dgm:pt modelId="{94F2AE70-132F-48D1-A26A-6F1D298449DF}" type="pres">
      <dgm:prSet presAssocID="{CF5F2C66-D38E-446F-AFAB-DB2EC95A490C}" presName="hierChild5" presStyleCnt="0"/>
      <dgm:spPr/>
    </dgm:pt>
    <dgm:pt modelId="{481F4BEE-F0BD-4AA4-9EFA-29325B09C94F}" type="pres">
      <dgm:prSet presAssocID="{5C27EDB5-B24E-4001-88B4-2369FE3B08F2}" presName="Name37" presStyleLbl="parChTrans1D3" presStyleIdx="14" presStyleCnt="16"/>
      <dgm:spPr/>
    </dgm:pt>
    <dgm:pt modelId="{CF8AFE4B-1CA4-4AFC-8968-8421150C133D}" type="pres">
      <dgm:prSet presAssocID="{51D5082F-F32C-4F57-94DA-2BB711C53277}" presName="hierRoot2" presStyleCnt="0">
        <dgm:presLayoutVars>
          <dgm:hierBranch val="init"/>
        </dgm:presLayoutVars>
      </dgm:prSet>
      <dgm:spPr/>
    </dgm:pt>
    <dgm:pt modelId="{D8F81789-B93A-46E5-AFAC-47ED7258783F}" type="pres">
      <dgm:prSet presAssocID="{51D5082F-F32C-4F57-94DA-2BB711C53277}" presName="rootComposite" presStyleCnt="0"/>
      <dgm:spPr/>
    </dgm:pt>
    <dgm:pt modelId="{7E92610D-6D4C-4363-8564-B2AC5E072659}" type="pres">
      <dgm:prSet presAssocID="{51D5082F-F32C-4F57-94DA-2BB711C53277}" presName="rootText" presStyleLbl="node3" presStyleIdx="14" presStyleCnt="16" custScaleX="123266" custScaleY="179871">
        <dgm:presLayoutVars>
          <dgm:chPref val="3"/>
        </dgm:presLayoutVars>
      </dgm:prSet>
      <dgm:spPr/>
    </dgm:pt>
    <dgm:pt modelId="{25A4AA84-C3E5-41D9-9BBA-AB4C944194EA}" type="pres">
      <dgm:prSet presAssocID="{51D5082F-F32C-4F57-94DA-2BB711C53277}" presName="rootConnector" presStyleLbl="node3" presStyleIdx="14" presStyleCnt="16"/>
      <dgm:spPr/>
    </dgm:pt>
    <dgm:pt modelId="{E20888EC-EB8A-43BD-A0CB-23DC75FFFEC5}" type="pres">
      <dgm:prSet presAssocID="{51D5082F-F32C-4F57-94DA-2BB711C53277}" presName="hierChild4" presStyleCnt="0"/>
      <dgm:spPr/>
    </dgm:pt>
    <dgm:pt modelId="{82915838-1B83-4B45-99CE-9BCB92BBEA19}" type="pres">
      <dgm:prSet presAssocID="{51D5082F-F32C-4F57-94DA-2BB711C53277}" presName="hierChild5" presStyleCnt="0"/>
      <dgm:spPr/>
    </dgm:pt>
    <dgm:pt modelId="{5F1E9FEA-C053-45FD-8DBE-CFBAD7B9F3E7}" type="pres">
      <dgm:prSet presAssocID="{3EAFB782-1605-44AF-B01D-6EEC831E8CA7}" presName="hierChild5" presStyleCnt="0"/>
      <dgm:spPr/>
    </dgm:pt>
    <dgm:pt modelId="{2712F28B-1FA2-45DD-B9EC-FDA8CA53C278}" type="pres">
      <dgm:prSet presAssocID="{8987D4F9-286C-483F-BA22-ACB487C3CD62}" presName="Name37" presStyleLbl="parChTrans1D2" presStyleIdx="7" presStyleCnt="13"/>
      <dgm:spPr/>
    </dgm:pt>
    <dgm:pt modelId="{DF591CB2-461E-4F9C-BACC-D2680D4095B7}" type="pres">
      <dgm:prSet presAssocID="{7F248966-828C-40FD-A673-2D8B6AF21898}" presName="hierRoot2" presStyleCnt="0">
        <dgm:presLayoutVars>
          <dgm:hierBranch val="init"/>
        </dgm:presLayoutVars>
      </dgm:prSet>
      <dgm:spPr/>
    </dgm:pt>
    <dgm:pt modelId="{74DFC1C0-22F2-4C4A-AD6B-2DFCF482F576}" type="pres">
      <dgm:prSet presAssocID="{7F248966-828C-40FD-A673-2D8B6AF21898}" presName="rootComposite" presStyleCnt="0"/>
      <dgm:spPr/>
    </dgm:pt>
    <dgm:pt modelId="{9D85B669-C431-4408-BC36-646B59F1FFA3}" type="pres">
      <dgm:prSet presAssocID="{7F248966-828C-40FD-A673-2D8B6AF21898}" presName="rootText" presStyleLbl="node2" presStyleIdx="7" presStyleCnt="13" custScaleX="124901" custScaleY="214359">
        <dgm:presLayoutVars>
          <dgm:chPref val="3"/>
        </dgm:presLayoutVars>
      </dgm:prSet>
      <dgm:spPr/>
    </dgm:pt>
    <dgm:pt modelId="{17209F6C-B601-4A2F-9653-A33AC9A224E1}" type="pres">
      <dgm:prSet presAssocID="{7F248966-828C-40FD-A673-2D8B6AF21898}" presName="rootConnector" presStyleLbl="node2" presStyleIdx="7" presStyleCnt="13"/>
      <dgm:spPr/>
    </dgm:pt>
    <dgm:pt modelId="{7F550B4A-F1D0-4192-A5BD-F7F56AA942D5}" type="pres">
      <dgm:prSet presAssocID="{7F248966-828C-40FD-A673-2D8B6AF21898}" presName="hierChild4" presStyleCnt="0"/>
      <dgm:spPr/>
    </dgm:pt>
    <dgm:pt modelId="{26416ED3-0EF8-4207-904A-19BEFC2CE9CF}" type="pres">
      <dgm:prSet presAssocID="{7F248966-828C-40FD-A673-2D8B6AF21898}" presName="hierChild5" presStyleCnt="0"/>
      <dgm:spPr/>
    </dgm:pt>
    <dgm:pt modelId="{856D1061-09B1-4490-B1E7-C618A6EE2B01}" type="pres">
      <dgm:prSet presAssocID="{26373F70-1F4B-470E-B3CA-B79E634D413A}" presName="Name37" presStyleLbl="parChTrans1D2" presStyleIdx="8" presStyleCnt="13"/>
      <dgm:spPr/>
    </dgm:pt>
    <dgm:pt modelId="{9270D4FF-7748-40A0-9916-97BC28BEC974}" type="pres">
      <dgm:prSet presAssocID="{D61ADBCF-972F-4D87-9903-7A52D5497F02}" presName="hierRoot2" presStyleCnt="0">
        <dgm:presLayoutVars>
          <dgm:hierBranch val="init"/>
        </dgm:presLayoutVars>
      </dgm:prSet>
      <dgm:spPr/>
    </dgm:pt>
    <dgm:pt modelId="{012F0EA0-51CD-432F-A963-7F95EE09028C}" type="pres">
      <dgm:prSet presAssocID="{D61ADBCF-972F-4D87-9903-7A52D5497F02}" presName="rootComposite" presStyleCnt="0"/>
      <dgm:spPr/>
    </dgm:pt>
    <dgm:pt modelId="{BD1223D6-D7D8-4486-AA60-952280CE9A2C}" type="pres">
      <dgm:prSet presAssocID="{D61ADBCF-972F-4D87-9903-7A52D5497F02}" presName="rootText" presStyleLbl="node2" presStyleIdx="8" presStyleCnt="13" custScaleX="121000" custScaleY="218668">
        <dgm:presLayoutVars>
          <dgm:chPref val="3"/>
        </dgm:presLayoutVars>
      </dgm:prSet>
      <dgm:spPr/>
    </dgm:pt>
    <dgm:pt modelId="{CC33DFC0-8159-454A-8192-17C9EA5875EA}" type="pres">
      <dgm:prSet presAssocID="{D61ADBCF-972F-4D87-9903-7A52D5497F02}" presName="rootConnector" presStyleLbl="node2" presStyleIdx="8" presStyleCnt="13"/>
      <dgm:spPr/>
    </dgm:pt>
    <dgm:pt modelId="{EF2B5311-9C85-46A3-92A2-D30204462A0F}" type="pres">
      <dgm:prSet presAssocID="{D61ADBCF-972F-4D87-9903-7A52D5497F02}" presName="hierChild4" presStyleCnt="0"/>
      <dgm:spPr/>
    </dgm:pt>
    <dgm:pt modelId="{70A6AC7E-FB3C-4ECD-92E8-889D1B00B0EC}" type="pres">
      <dgm:prSet presAssocID="{2E78F158-8819-444E-877E-0D63BFCD6760}" presName="Name37" presStyleLbl="parChTrans1D3" presStyleIdx="15" presStyleCnt="16"/>
      <dgm:spPr/>
    </dgm:pt>
    <dgm:pt modelId="{4FAC2EEA-5824-4627-B5B2-1D3CCC9ED499}" type="pres">
      <dgm:prSet presAssocID="{4D638CEE-77FD-4CEC-A9E9-13390DFBA80D}" presName="hierRoot2" presStyleCnt="0">
        <dgm:presLayoutVars>
          <dgm:hierBranch val="init"/>
        </dgm:presLayoutVars>
      </dgm:prSet>
      <dgm:spPr/>
    </dgm:pt>
    <dgm:pt modelId="{7AC66865-E2E1-499F-9CFD-775184C26270}" type="pres">
      <dgm:prSet presAssocID="{4D638CEE-77FD-4CEC-A9E9-13390DFBA80D}" presName="rootComposite" presStyleCnt="0"/>
      <dgm:spPr/>
    </dgm:pt>
    <dgm:pt modelId="{26EC3116-4035-48D6-9DFE-F61929F3DF96}" type="pres">
      <dgm:prSet presAssocID="{4D638CEE-77FD-4CEC-A9E9-13390DFBA80D}" presName="rootText" presStyleLbl="node3" presStyleIdx="15" presStyleCnt="16" custScaleX="121000" custScaleY="177156">
        <dgm:presLayoutVars>
          <dgm:chPref val="3"/>
        </dgm:presLayoutVars>
      </dgm:prSet>
      <dgm:spPr/>
    </dgm:pt>
    <dgm:pt modelId="{300312A0-682C-490F-AE34-41CE9BE38455}" type="pres">
      <dgm:prSet presAssocID="{4D638CEE-77FD-4CEC-A9E9-13390DFBA80D}" presName="rootConnector" presStyleLbl="node3" presStyleIdx="15" presStyleCnt="16"/>
      <dgm:spPr/>
    </dgm:pt>
    <dgm:pt modelId="{BFA0A056-C2E5-47D9-A5FB-E339CD0C00B6}" type="pres">
      <dgm:prSet presAssocID="{4D638CEE-77FD-4CEC-A9E9-13390DFBA80D}" presName="hierChild4" presStyleCnt="0"/>
      <dgm:spPr/>
    </dgm:pt>
    <dgm:pt modelId="{99827A5F-C4D5-470C-84E0-06EB405A4F3C}" type="pres">
      <dgm:prSet presAssocID="{4D638CEE-77FD-4CEC-A9E9-13390DFBA80D}" presName="hierChild5" presStyleCnt="0"/>
      <dgm:spPr/>
    </dgm:pt>
    <dgm:pt modelId="{504503EE-A8E4-4BC7-AFB0-5067C0E59004}" type="pres">
      <dgm:prSet presAssocID="{D61ADBCF-972F-4D87-9903-7A52D5497F02}" presName="hierChild5" presStyleCnt="0"/>
      <dgm:spPr/>
    </dgm:pt>
    <dgm:pt modelId="{3847FABA-FD39-4A55-8CA2-09349382C08A}" type="pres">
      <dgm:prSet presAssocID="{F299472F-36F1-4419-9DB3-189A2D518FB2}" presName="Name37" presStyleLbl="parChTrans1D2" presStyleIdx="9" presStyleCnt="13"/>
      <dgm:spPr/>
    </dgm:pt>
    <dgm:pt modelId="{DD419644-CD84-468C-A3F2-BE0D64F684DB}" type="pres">
      <dgm:prSet presAssocID="{F73CE881-9B4C-47AB-8490-63312F5DAA50}" presName="hierRoot2" presStyleCnt="0">
        <dgm:presLayoutVars>
          <dgm:hierBranch val="init"/>
        </dgm:presLayoutVars>
      </dgm:prSet>
      <dgm:spPr/>
    </dgm:pt>
    <dgm:pt modelId="{D465BF16-6DE2-44A2-AE17-33F7055868CF}" type="pres">
      <dgm:prSet presAssocID="{F73CE881-9B4C-47AB-8490-63312F5DAA50}" presName="rootComposite" presStyleCnt="0"/>
      <dgm:spPr/>
    </dgm:pt>
    <dgm:pt modelId="{71B31511-A9DD-4C05-AA4A-B8ACCB992716}" type="pres">
      <dgm:prSet presAssocID="{F73CE881-9B4C-47AB-8490-63312F5DAA50}" presName="rootText" presStyleLbl="node2" presStyleIdx="9" presStyleCnt="13" custScaleX="121000" custScaleY="177156">
        <dgm:presLayoutVars>
          <dgm:chPref val="3"/>
        </dgm:presLayoutVars>
      </dgm:prSet>
      <dgm:spPr/>
    </dgm:pt>
    <dgm:pt modelId="{4FC85D33-CA86-43B6-9A08-F28B2A67B046}" type="pres">
      <dgm:prSet presAssocID="{F73CE881-9B4C-47AB-8490-63312F5DAA50}" presName="rootConnector" presStyleLbl="node2" presStyleIdx="9" presStyleCnt="13"/>
      <dgm:spPr/>
    </dgm:pt>
    <dgm:pt modelId="{45A1C182-BC55-4D6C-9CF2-AF0DE205A241}" type="pres">
      <dgm:prSet presAssocID="{F73CE881-9B4C-47AB-8490-63312F5DAA50}" presName="hierChild4" presStyleCnt="0"/>
      <dgm:spPr/>
    </dgm:pt>
    <dgm:pt modelId="{AD229B7E-3DDF-4D48-8F39-0A9B8DE901FB}" type="pres">
      <dgm:prSet presAssocID="{F73CE881-9B4C-47AB-8490-63312F5DAA50}" presName="hierChild5" presStyleCnt="0"/>
      <dgm:spPr/>
    </dgm:pt>
    <dgm:pt modelId="{C95199A6-62E1-4C18-B196-53C638B723E1}" type="pres">
      <dgm:prSet presAssocID="{78126FBF-6E2F-423D-9FC2-DD77C9150972}" presName="Name37" presStyleLbl="parChTrans1D2" presStyleIdx="10" presStyleCnt="13"/>
      <dgm:spPr/>
    </dgm:pt>
    <dgm:pt modelId="{BF38E620-D5E6-4A20-A948-671B9910EEB3}" type="pres">
      <dgm:prSet presAssocID="{4455ABDE-AD12-4D47-98E2-0FAFA6D93C65}" presName="hierRoot2" presStyleCnt="0">
        <dgm:presLayoutVars>
          <dgm:hierBranch val="init"/>
        </dgm:presLayoutVars>
      </dgm:prSet>
      <dgm:spPr/>
    </dgm:pt>
    <dgm:pt modelId="{8D1B2E52-4DB0-46F1-BB8A-98F5E35B9052}" type="pres">
      <dgm:prSet presAssocID="{4455ABDE-AD12-4D47-98E2-0FAFA6D93C65}" presName="rootComposite" presStyleCnt="0"/>
      <dgm:spPr/>
    </dgm:pt>
    <dgm:pt modelId="{B737443D-35F8-4DB9-B429-91B0B3193025}" type="pres">
      <dgm:prSet presAssocID="{4455ABDE-AD12-4D47-98E2-0FAFA6D93C65}" presName="rootText" presStyleLbl="node2" presStyleIdx="10" presStyleCnt="13" custScaleX="121000" custScaleY="177156">
        <dgm:presLayoutVars>
          <dgm:chPref val="3"/>
        </dgm:presLayoutVars>
      </dgm:prSet>
      <dgm:spPr/>
    </dgm:pt>
    <dgm:pt modelId="{58196243-A985-4DCA-A719-BE20FC914D03}" type="pres">
      <dgm:prSet presAssocID="{4455ABDE-AD12-4D47-98E2-0FAFA6D93C65}" presName="rootConnector" presStyleLbl="node2" presStyleIdx="10" presStyleCnt="13"/>
      <dgm:spPr/>
    </dgm:pt>
    <dgm:pt modelId="{AF55C674-FECE-457A-B69B-195ABDABB232}" type="pres">
      <dgm:prSet presAssocID="{4455ABDE-AD12-4D47-98E2-0FAFA6D93C65}" presName="hierChild4" presStyleCnt="0"/>
      <dgm:spPr/>
    </dgm:pt>
    <dgm:pt modelId="{27C4FBA3-9A21-4937-A387-EEE139BA7A73}" type="pres">
      <dgm:prSet presAssocID="{4455ABDE-AD12-4D47-98E2-0FAFA6D93C65}" presName="hierChild5" presStyleCnt="0"/>
      <dgm:spPr/>
    </dgm:pt>
    <dgm:pt modelId="{4CADDBA1-D38B-4952-AA13-918E9558111E}" type="pres">
      <dgm:prSet presAssocID="{CB4DFA40-D4BC-4FCB-8790-E3954EC67AEE}" presName="Name37" presStyleLbl="parChTrans1D2" presStyleIdx="11" presStyleCnt="13"/>
      <dgm:spPr/>
    </dgm:pt>
    <dgm:pt modelId="{4C89CC4D-A29A-40E5-B230-7C8852B6B8D8}" type="pres">
      <dgm:prSet presAssocID="{CB9FFCF7-F092-457B-8172-32B22E7331D3}" presName="hierRoot2" presStyleCnt="0">
        <dgm:presLayoutVars>
          <dgm:hierBranch val="init"/>
        </dgm:presLayoutVars>
      </dgm:prSet>
      <dgm:spPr/>
    </dgm:pt>
    <dgm:pt modelId="{E8DAEBF6-409A-45E0-A7BE-7D3C8E36612E}" type="pres">
      <dgm:prSet presAssocID="{CB9FFCF7-F092-457B-8172-32B22E7331D3}" presName="rootComposite" presStyleCnt="0"/>
      <dgm:spPr/>
    </dgm:pt>
    <dgm:pt modelId="{98C3A949-C532-46F9-9CA0-2113291C01A3}" type="pres">
      <dgm:prSet presAssocID="{CB9FFCF7-F092-457B-8172-32B22E7331D3}" presName="rootText" presStyleLbl="node2" presStyleIdx="11" presStyleCnt="13" custScaleY="180755">
        <dgm:presLayoutVars>
          <dgm:chPref val="3"/>
        </dgm:presLayoutVars>
      </dgm:prSet>
      <dgm:spPr/>
    </dgm:pt>
    <dgm:pt modelId="{9FBFCCB4-F804-4BB8-9480-9BB4C156B693}" type="pres">
      <dgm:prSet presAssocID="{CB9FFCF7-F092-457B-8172-32B22E7331D3}" presName="rootConnector" presStyleLbl="node2" presStyleIdx="11" presStyleCnt="13"/>
      <dgm:spPr/>
    </dgm:pt>
    <dgm:pt modelId="{93C1E4D2-823D-49BB-946E-EE85C5DDA2B6}" type="pres">
      <dgm:prSet presAssocID="{CB9FFCF7-F092-457B-8172-32B22E7331D3}" presName="hierChild4" presStyleCnt="0"/>
      <dgm:spPr/>
    </dgm:pt>
    <dgm:pt modelId="{28A3D94F-8ED7-40F7-BA59-256071ADB232}" type="pres">
      <dgm:prSet presAssocID="{CB9FFCF7-F092-457B-8172-32B22E7331D3}" presName="hierChild5" presStyleCnt="0"/>
      <dgm:spPr/>
    </dgm:pt>
    <dgm:pt modelId="{895659B2-95B9-476C-8CDF-2E275C921DDE}" type="pres">
      <dgm:prSet presAssocID="{339764FF-A5B4-42CA-976B-79885FE145A4}" presName="Name37" presStyleLbl="parChTrans1D2" presStyleIdx="12" presStyleCnt="13"/>
      <dgm:spPr/>
    </dgm:pt>
    <dgm:pt modelId="{9307DF48-F0C9-4E3E-BFE4-77E2564A8AA2}" type="pres">
      <dgm:prSet presAssocID="{16B21A49-CABC-4541-BAB2-2D1DE0CA6CB7}" presName="hierRoot2" presStyleCnt="0">
        <dgm:presLayoutVars>
          <dgm:hierBranch val="init"/>
        </dgm:presLayoutVars>
      </dgm:prSet>
      <dgm:spPr/>
    </dgm:pt>
    <dgm:pt modelId="{3A6B8B0B-9852-473C-94FC-EE066D98B309}" type="pres">
      <dgm:prSet presAssocID="{16B21A49-CABC-4541-BAB2-2D1DE0CA6CB7}" presName="rootComposite" presStyleCnt="0"/>
      <dgm:spPr/>
    </dgm:pt>
    <dgm:pt modelId="{1FA62F19-F1B6-4092-970C-C340453ABBDD}" type="pres">
      <dgm:prSet presAssocID="{16B21A49-CABC-4541-BAB2-2D1DE0CA6CB7}" presName="rootText" presStyleLbl="node2" presStyleIdx="12" presStyleCnt="13" custScaleY="196504">
        <dgm:presLayoutVars>
          <dgm:chPref val="3"/>
        </dgm:presLayoutVars>
      </dgm:prSet>
      <dgm:spPr/>
    </dgm:pt>
    <dgm:pt modelId="{A06935CA-FBEE-4763-A404-456D6CE1A74C}" type="pres">
      <dgm:prSet presAssocID="{16B21A49-CABC-4541-BAB2-2D1DE0CA6CB7}" presName="rootConnector" presStyleLbl="node2" presStyleIdx="12" presStyleCnt="13"/>
      <dgm:spPr/>
    </dgm:pt>
    <dgm:pt modelId="{71363ABD-8800-4D8B-B1E8-58527EBD5086}" type="pres">
      <dgm:prSet presAssocID="{16B21A49-CABC-4541-BAB2-2D1DE0CA6CB7}" presName="hierChild4" presStyleCnt="0"/>
      <dgm:spPr/>
    </dgm:pt>
    <dgm:pt modelId="{E85EA7A9-86C3-4747-8049-72904DF0534D}" type="pres">
      <dgm:prSet presAssocID="{16B21A49-CABC-4541-BAB2-2D1DE0CA6CB7}" presName="hierChild5" presStyleCnt="0"/>
      <dgm:spPr/>
    </dgm:pt>
    <dgm:pt modelId="{16D8989B-70C1-443B-88E6-CE8A5A8826D3}" type="pres">
      <dgm:prSet presAssocID="{7C072C4B-7EFB-49B5-B59A-3E403A95F7E6}" presName="hierChild3" presStyleCnt="0"/>
      <dgm:spPr/>
    </dgm:pt>
  </dgm:ptLst>
  <dgm:cxnLst>
    <dgm:cxn modelId="{374CC303-019D-4D0C-BB7D-03B646073FBF}" type="presOf" srcId="{2E78F158-8819-444E-877E-0D63BFCD6760}" destId="{70A6AC7E-FB3C-4ECD-92E8-889D1B00B0EC}" srcOrd="0" destOrd="0" presId="urn:microsoft.com/office/officeart/2005/8/layout/orgChart1"/>
    <dgm:cxn modelId="{B40AC603-DBB4-4858-AB4C-732EBA6F40C7}" srcId="{504BC682-D230-4E53-A37A-1D54E26B1C1F}" destId="{E6BFA1E8-D324-4CD7-B1E7-AB2BFAFFB630}" srcOrd="0" destOrd="0" parTransId="{5AF95317-E5D1-4EFC-9906-E9C906FCDB5F}" sibTransId="{08355BCA-7170-4D7B-8B09-7C886C26C537}"/>
    <dgm:cxn modelId="{18C28A09-B3BA-4631-81C9-A997E777367C}" type="presOf" srcId="{E091A007-97E3-4CF2-85C7-C965183C3F8A}" destId="{47D02605-D93A-453C-9D21-EB6192861B9A}" srcOrd="0" destOrd="0" presId="urn:microsoft.com/office/officeart/2005/8/layout/orgChart1"/>
    <dgm:cxn modelId="{A3039109-B142-4818-916A-C26545D78FA6}" type="presOf" srcId="{D61ADBCF-972F-4D87-9903-7A52D5497F02}" destId="{BD1223D6-D7D8-4486-AA60-952280CE9A2C}" srcOrd="0" destOrd="0" presId="urn:microsoft.com/office/officeart/2005/8/layout/orgChart1"/>
    <dgm:cxn modelId="{FB428A13-B213-4748-80A6-D3A8D986427F}" type="presOf" srcId="{21F8BEDC-9084-434B-ADF9-BBB307AA1D1D}" destId="{23D3FB69-FF5D-4B0E-875C-5339472CD076}" srcOrd="1" destOrd="0" presId="urn:microsoft.com/office/officeart/2005/8/layout/orgChart1"/>
    <dgm:cxn modelId="{32B08B13-49DF-4434-814E-90EE7DB39D8D}" srcId="{7C072C4B-7EFB-49B5-B59A-3E403A95F7E6}" destId="{F73CE881-9B4C-47AB-8490-63312F5DAA50}" srcOrd="9" destOrd="0" parTransId="{F299472F-36F1-4419-9DB3-189A2D518FB2}" sibTransId="{7147FAEE-DC63-48D0-9F12-930E51468AC2}"/>
    <dgm:cxn modelId="{9B6AF613-48B7-4B38-A12D-145CE8EFF9C0}" type="presOf" srcId="{09A7E522-E129-460F-81AB-19FB97CEAFF8}" destId="{29440936-9BDD-4F2F-B219-7FCA8FB8BC97}" srcOrd="1" destOrd="0" presId="urn:microsoft.com/office/officeart/2005/8/layout/orgChart1"/>
    <dgm:cxn modelId="{CAB97014-6B6E-4690-8771-7B77FD33CD8C}" type="presOf" srcId="{1538DA1C-E05D-4897-88DE-22D63C381241}" destId="{E448B343-F4B9-4CD5-A5C4-08B9D9636694}" srcOrd="0" destOrd="0" presId="urn:microsoft.com/office/officeart/2005/8/layout/orgChart1"/>
    <dgm:cxn modelId="{73DC071A-82C9-41FA-A2AD-EF7E3DC298A9}" srcId="{7C072C4B-7EFB-49B5-B59A-3E403A95F7E6}" destId="{CB9FFCF7-F092-457B-8172-32B22E7331D3}" srcOrd="11" destOrd="0" parTransId="{CB4DFA40-D4BC-4FCB-8790-E3954EC67AEE}" sibTransId="{632120B7-A0F4-49A1-9384-DE7B78D03C70}"/>
    <dgm:cxn modelId="{5062661A-F969-4B8C-BF95-DF3B3F339C39}" type="presOf" srcId="{CB4DFA40-D4BC-4FCB-8790-E3954EC67AEE}" destId="{4CADDBA1-D38B-4952-AA13-918E9558111E}" srcOrd="0" destOrd="0" presId="urn:microsoft.com/office/officeart/2005/8/layout/orgChart1"/>
    <dgm:cxn modelId="{6C9C6D1D-39AD-403D-B932-2C392E4706EA}" type="presOf" srcId="{5BB88C22-2254-46A7-ADEC-3D7F17C4B02C}" destId="{208C9B5A-7233-4B37-8BD5-6BC8F42CEF66}" srcOrd="1" destOrd="0" presId="urn:microsoft.com/office/officeart/2005/8/layout/orgChart1"/>
    <dgm:cxn modelId="{8178001E-5FAF-4AD4-9201-06E893051873}" type="presOf" srcId="{9892BBA0-ACF0-47BE-A5B5-C8FC40314467}" destId="{B8370679-0296-410B-801B-2B176C0153D7}" srcOrd="0" destOrd="0" presId="urn:microsoft.com/office/officeart/2005/8/layout/orgChart1"/>
    <dgm:cxn modelId="{F0BD9B20-19FD-4A21-BDA6-5DB000802A26}" srcId="{7C072C4B-7EFB-49B5-B59A-3E403A95F7E6}" destId="{EC8BB822-D3FD-43EF-8577-95F9B7369740}" srcOrd="0" destOrd="0" parTransId="{E1B8DD36-DC9C-43CA-A7C6-C22A39139850}" sibTransId="{CA0F56B0-FF61-4F52-ACB5-096C720BF943}"/>
    <dgm:cxn modelId="{46889121-CFF8-4FC0-8457-9FBB8767A706}" type="presOf" srcId="{21F8BEDC-9084-434B-ADF9-BBB307AA1D1D}" destId="{64F85A91-84AE-40B0-BBF7-E85FD2C351B5}" srcOrd="0" destOrd="0" presId="urn:microsoft.com/office/officeart/2005/8/layout/orgChart1"/>
    <dgm:cxn modelId="{E7FCCA22-70FB-4321-B1CE-C90A754BDDAD}" srcId="{3EAFB782-1605-44AF-B01D-6EEC831E8CA7}" destId="{CF5F2C66-D38E-446F-AFAB-DB2EC95A490C}" srcOrd="2" destOrd="0" parTransId="{3E504C8D-8E25-46F1-9504-925BBBD542D9}" sibTransId="{A01A9AF8-8E6B-4B8D-8DEF-A755A23CC7E3}"/>
    <dgm:cxn modelId="{712EB523-7F08-4506-BB75-90243912701F}" srcId="{EC8BB822-D3FD-43EF-8577-95F9B7369740}" destId="{9C0AAD03-EC43-4412-B1EE-E9F3C05C740C}" srcOrd="1" destOrd="0" parTransId="{21B04A7B-4517-4F87-B3F0-214BED7E3D13}" sibTransId="{91E9569F-2746-47FD-AFE0-F3594C5A97C8}"/>
    <dgm:cxn modelId="{77746324-D064-4437-9076-FEAB696154A6}" type="presOf" srcId="{5C27EDB5-B24E-4001-88B4-2369FE3B08F2}" destId="{481F4BEE-F0BD-4AA4-9EFA-29325B09C94F}" srcOrd="0" destOrd="0" presId="urn:microsoft.com/office/officeart/2005/8/layout/orgChart1"/>
    <dgm:cxn modelId="{64E53725-39C6-49BC-800B-A41239C385C3}" type="presOf" srcId="{16B21A49-CABC-4541-BAB2-2D1DE0CA6CB7}" destId="{A06935CA-FBEE-4763-A404-456D6CE1A74C}" srcOrd="1" destOrd="0" presId="urn:microsoft.com/office/officeart/2005/8/layout/orgChart1"/>
    <dgm:cxn modelId="{D3764027-2E55-4AAA-A191-4C3B95662853}" type="presOf" srcId="{887260F4-F17C-43DC-8790-47BCCCDFEBF2}" destId="{F8C85604-4212-489C-8640-A1721098F070}" srcOrd="0" destOrd="0" presId="urn:microsoft.com/office/officeart/2005/8/layout/orgChart1"/>
    <dgm:cxn modelId="{5D55FA2D-945D-497C-9298-8D937E87408C}" srcId="{6F064DD1-780D-4F08-8823-08E9B0591115}" destId="{86519A34-D883-46D7-9656-BE327E875AD9}" srcOrd="2" destOrd="0" parTransId="{1DA8E34E-E845-4526-87EF-460AA378086E}" sibTransId="{4C197F9F-E62D-4624-8A22-2412C28FB047}"/>
    <dgm:cxn modelId="{0034032F-E077-463B-BEDF-696EEBE6BB62}" type="presOf" srcId="{D9F9DBDC-DB1C-41A8-9FAB-AFA19335802F}" destId="{B786AE4B-9F75-4C66-B559-77D706067903}" srcOrd="0" destOrd="0" presId="urn:microsoft.com/office/officeart/2005/8/layout/orgChart1"/>
    <dgm:cxn modelId="{6625A52F-90C5-4863-8AFF-1BB6599E8DC9}" srcId="{3EAFB782-1605-44AF-B01D-6EEC831E8CA7}" destId="{5BB88C22-2254-46A7-ADEC-3D7F17C4B02C}" srcOrd="1" destOrd="0" parTransId="{AAF3C6D7-5A53-45D2-8803-8C07613CB689}" sibTransId="{E6FFCD44-991B-4B46-92BF-E6C03383489D}"/>
    <dgm:cxn modelId="{F6BADD32-7628-4909-A5BD-F958AF33AA22}" type="presOf" srcId="{E6BFA1E8-D324-4CD7-B1E7-AB2BFAFFB630}" destId="{8331FA54-D350-4B83-BC25-B1048B8767DB}" srcOrd="1" destOrd="0" presId="urn:microsoft.com/office/officeart/2005/8/layout/orgChart1"/>
    <dgm:cxn modelId="{00C5E433-3672-4C61-B69E-A6C410B9EFE6}" type="presOf" srcId="{219A85B8-4AD9-4CD7-BC36-7656CDC0DF12}" destId="{82AF5E2E-D784-4065-885F-326C41C22F32}" srcOrd="1" destOrd="0" presId="urn:microsoft.com/office/officeart/2005/8/layout/orgChart1"/>
    <dgm:cxn modelId="{81FDF136-EA28-46B0-BE57-F3DFF564FC27}" type="presOf" srcId="{4455ABDE-AD12-4D47-98E2-0FAFA6D93C65}" destId="{B737443D-35F8-4DB9-B429-91B0B3193025}" srcOrd="0" destOrd="0" presId="urn:microsoft.com/office/officeart/2005/8/layout/orgChart1"/>
    <dgm:cxn modelId="{99B6A637-2778-41B2-B9CF-D46C447E1652}" type="presOf" srcId="{EC8BB822-D3FD-43EF-8577-95F9B7369740}" destId="{9E749623-1539-498A-A206-7BB8EF51E414}" srcOrd="0" destOrd="0" presId="urn:microsoft.com/office/officeart/2005/8/layout/orgChart1"/>
    <dgm:cxn modelId="{FFF87D38-6C9D-49B1-A071-DB911EAFEB99}" srcId="{7C072C4B-7EFB-49B5-B59A-3E403A95F7E6}" destId="{3EAFB782-1605-44AF-B01D-6EEC831E8CA7}" srcOrd="6" destOrd="0" parTransId="{F32CD7C0-368D-4880-804F-F7689DB9EFBD}" sibTransId="{7CABDA8B-6504-430B-ABCD-CD0B82843515}"/>
    <dgm:cxn modelId="{B5718839-1ECA-4855-9E18-0F3F4E373238}" type="presOf" srcId="{7F248966-828C-40FD-A673-2D8B6AF21898}" destId="{9D85B669-C431-4408-BC36-646B59F1FFA3}" srcOrd="0" destOrd="0" presId="urn:microsoft.com/office/officeart/2005/8/layout/orgChart1"/>
    <dgm:cxn modelId="{2534193A-D4E9-4CCB-84C0-E964F7FE235F}" type="presOf" srcId="{D8C24A5A-6820-472C-9030-23A661076329}" destId="{3825786B-C8C4-4DE2-A5B5-F4D4B91B613B}" srcOrd="0" destOrd="0" presId="urn:microsoft.com/office/officeart/2005/8/layout/orgChart1"/>
    <dgm:cxn modelId="{6FA1D73B-AF23-459D-B734-7619FCA0944E}" type="presOf" srcId="{86519A34-D883-46D7-9656-BE327E875AD9}" destId="{D45D712A-8919-4E69-80E2-F632A85142BF}" srcOrd="0" destOrd="0" presId="urn:microsoft.com/office/officeart/2005/8/layout/orgChart1"/>
    <dgm:cxn modelId="{9B75CE3C-CD3B-409E-9D97-BF22DEDF6C84}" type="presOf" srcId="{F35DA968-CBEC-4090-9C49-46B7A4ECDA8C}" destId="{737F45E4-1B3B-4D55-953C-5D2238632F0F}" srcOrd="0" destOrd="0" presId="urn:microsoft.com/office/officeart/2005/8/layout/orgChart1"/>
    <dgm:cxn modelId="{6CADAF3E-FAC1-4F2B-93D1-1F36A564A3CB}" srcId="{D61ADBCF-972F-4D87-9903-7A52D5497F02}" destId="{4D638CEE-77FD-4CEC-A9E9-13390DFBA80D}" srcOrd="0" destOrd="0" parTransId="{2E78F158-8819-444E-877E-0D63BFCD6760}" sibTransId="{34D347FB-0620-4233-9BD2-479CCC5AD503}"/>
    <dgm:cxn modelId="{35A8B15F-407E-4C7F-9E38-1686D58FDC83}" type="presOf" srcId="{CF5F2C66-D38E-446F-AFAB-DB2EC95A490C}" destId="{D7BD8E83-4454-4EA4-ADFF-B4FD016DDF78}" srcOrd="0" destOrd="0" presId="urn:microsoft.com/office/officeart/2005/8/layout/orgChart1"/>
    <dgm:cxn modelId="{03B2C241-EC0A-4750-BE96-FF86023EDEEF}" type="presOf" srcId="{6F064DD1-780D-4F08-8823-08E9B0591115}" destId="{435326BD-0693-41E2-9A84-E4992BE4146A}" srcOrd="1" destOrd="0" presId="urn:microsoft.com/office/officeart/2005/8/layout/orgChart1"/>
    <dgm:cxn modelId="{580E8863-8C98-4DEE-8913-44E29ECD2148}" type="presOf" srcId="{7F248966-828C-40FD-A673-2D8B6AF21898}" destId="{17209F6C-B601-4A2F-9653-A33AC9A224E1}" srcOrd="1" destOrd="0" presId="urn:microsoft.com/office/officeart/2005/8/layout/orgChart1"/>
    <dgm:cxn modelId="{B6AA8044-396E-4267-86F0-D497E31BF386}" type="presOf" srcId="{6AD56260-057D-4B63-A1CF-244ABB87473C}" destId="{9A349759-F175-4A90-9861-BF86D55EBB35}" srcOrd="0" destOrd="0" presId="urn:microsoft.com/office/officeart/2005/8/layout/orgChart1"/>
    <dgm:cxn modelId="{32786C45-7F5C-4B2B-B347-0C994DCB4D17}" type="presOf" srcId="{6F213173-B2F6-426C-9643-76588245CC26}" destId="{EC020E81-DB7A-4556-8EF9-ED820F0C079A}" srcOrd="1" destOrd="0" presId="urn:microsoft.com/office/officeart/2005/8/layout/orgChart1"/>
    <dgm:cxn modelId="{316FB968-A6F8-4FCD-B2DD-0D2CC9C2763F}" type="presOf" srcId="{F32CD7C0-368D-4880-804F-F7689DB9EFBD}" destId="{7A2735A3-4FD7-4B7D-B2AC-EF54028ABE98}" srcOrd="0" destOrd="0" presId="urn:microsoft.com/office/officeart/2005/8/layout/orgChart1"/>
    <dgm:cxn modelId="{D6B50069-FC0D-4022-A5CC-14C280824981}" type="presOf" srcId="{6F064DD1-780D-4F08-8823-08E9B0591115}" destId="{1E6F82A7-E3F3-4EBA-A32E-4860E3336AEB}" srcOrd="0" destOrd="0" presId="urn:microsoft.com/office/officeart/2005/8/layout/orgChart1"/>
    <dgm:cxn modelId="{30F0026A-7AE1-4C44-BE14-823E75F9ED5D}" type="presOf" srcId="{6AD56260-057D-4B63-A1CF-244ABB87473C}" destId="{C92A21F1-ECFF-4E62-B8FB-9D4A4E6898BC}" srcOrd="1" destOrd="0" presId="urn:microsoft.com/office/officeart/2005/8/layout/orgChart1"/>
    <dgm:cxn modelId="{A9A88F6A-2235-422D-AD99-722BDFB4EE36}" srcId="{7C072C4B-7EFB-49B5-B59A-3E403A95F7E6}" destId="{219A85B8-4AD9-4CD7-BC36-7656CDC0DF12}" srcOrd="5" destOrd="0" parTransId="{0772443B-A8AB-4CBA-86BD-D1F3A7823A25}" sibTransId="{B6FDEF4E-CB3F-4519-B7D6-D23F18B951AC}"/>
    <dgm:cxn modelId="{4F61CB4B-C6A6-4126-94FC-751C27499D48}" type="presOf" srcId="{15214C8D-5CD0-4000-90D8-9921F5643E81}" destId="{638B7FD3-6007-402C-971C-5F0584C66718}" srcOrd="0" destOrd="0" presId="urn:microsoft.com/office/officeart/2005/8/layout/orgChart1"/>
    <dgm:cxn modelId="{8D3AE76B-A969-46FD-ADAE-1900D75A22C6}" type="presOf" srcId="{339764FF-A5B4-42CA-976B-79885FE145A4}" destId="{895659B2-95B9-476C-8CDF-2E275C921DDE}" srcOrd="0" destOrd="0" presId="urn:microsoft.com/office/officeart/2005/8/layout/orgChart1"/>
    <dgm:cxn modelId="{AFD4016E-D44D-44B1-9CC9-D28B18D9E75B}" type="presOf" srcId="{D61ADBCF-972F-4D87-9903-7A52D5497F02}" destId="{CC33DFC0-8159-454A-8192-17C9EA5875EA}" srcOrd="1" destOrd="0" presId="urn:microsoft.com/office/officeart/2005/8/layout/orgChart1"/>
    <dgm:cxn modelId="{E99DCE4E-2AD5-447D-B419-8B79C36F0307}" type="presOf" srcId="{26373F70-1F4B-470E-B3CA-B79E634D413A}" destId="{856D1061-09B1-4490-B1E7-C618A6EE2B01}" srcOrd="0" destOrd="0" presId="urn:microsoft.com/office/officeart/2005/8/layout/orgChart1"/>
    <dgm:cxn modelId="{05B0476F-3D97-4D56-B7FF-C19B7CA78D83}" srcId="{6F064DD1-780D-4F08-8823-08E9B0591115}" destId="{1538DA1C-E05D-4897-88DE-22D63C381241}" srcOrd="3" destOrd="0" parTransId="{02320825-27DF-43F1-A46C-01605BC7468E}" sibTransId="{F3E814E6-FF99-4C3B-B5CF-2F4AE7DD6A43}"/>
    <dgm:cxn modelId="{22EA8E6F-3844-4C7D-988E-D39115B27100}" type="presOf" srcId="{219A85B8-4AD9-4CD7-BC36-7656CDC0DF12}" destId="{29D532DF-371A-4191-991E-54ABED5DCB11}" srcOrd="0" destOrd="0" presId="urn:microsoft.com/office/officeart/2005/8/layout/orgChart1"/>
    <dgm:cxn modelId="{7F7F8F71-2092-4141-A1D8-87A2FC379B05}" type="presOf" srcId="{CB9FFCF7-F092-457B-8172-32B22E7331D3}" destId="{98C3A949-C532-46F9-9CA0-2113291C01A3}" srcOrd="0" destOrd="0" presId="urn:microsoft.com/office/officeart/2005/8/layout/orgChart1"/>
    <dgm:cxn modelId="{A7DB7972-81E5-4905-9725-AA47409E1A61}" srcId="{6AD56260-057D-4B63-A1CF-244ABB87473C}" destId="{6F213173-B2F6-426C-9643-76588245CC26}" srcOrd="0" destOrd="0" parTransId="{8C9AB167-9B82-497F-868E-A928ACE0FF09}" sibTransId="{D24E69DD-0ECC-4FA3-93AD-8EA8A722DAC5}"/>
    <dgm:cxn modelId="{FA889053-6D93-4E0E-B0E6-4E69BE006C15}" srcId="{DD0D4049-2C37-40C6-8EE8-738FE1F3EA61}" destId="{9692AA38-C212-4DC2-A4A6-77333E8A0879}" srcOrd="0" destOrd="0" parTransId="{887260F4-F17C-43DC-8790-47BCCCDFEBF2}" sibTransId="{F953F54E-9EE2-4EAC-8F07-0C5FF01ADADB}"/>
    <dgm:cxn modelId="{EED43674-6E10-4E3D-AB67-BEB9FEE2EAD4}" type="presOf" srcId="{8987D4F9-286C-483F-BA22-ACB487C3CD62}" destId="{2712F28B-1FA2-45DD-B9EC-FDA8CA53C278}" srcOrd="0" destOrd="0" presId="urn:microsoft.com/office/officeart/2005/8/layout/orgChart1"/>
    <dgm:cxn modelId="{8B6B9F74-7027-4CA8-9C44-F0EE17545EA1}" srcId="{7C072C4B-7EFB-49B5-B59A-3E403A95F7E6}" destId="{4455ABDE-AD12-4D47-98E2-0FAFA6D93C65}" srcOrd="10" destOrd="0" parTransId="{78126FBF-6E2F-423D-9FC2-DD77C9150972}" sibTransId="{95E6F0B6-7CBF-422E-821F-70F1574AB5DA}"/>
    <dgm:cxn modelId="{6EF41C55-047E-4874-AE14-E9B0AF9D6B09}" srcId="{7C072C4B-7EFB-49B5-B59A-3E403A95F7E6}" destId="{16B21A49-CABC-4541-BAB2-2D1DE0CA6CB7}" srcOrd="12" destOrd="0" parTransId="{339764FF-A5B4-42CA-976B-79885FE145A4}" sibTransId="{54B51D0F-0D6E-410D-8296-A1962619FD05}"/>
    <dgm:cxn modelId="{94E66855-093B-480C-AF85-24E1D181FF78}" type="presOf" srcId="{E1B8DD36-DC9C-43CA-A7C6-C22A39139850}" destId="{B01CB5EB-D257-4D6C-9BD5-2659773F25AD}" srcOrd="0" destOrd="0" presId="urn:microsoft.com/office/officeart/2005/8/layout/orgChart1"/>
    <dgm:cxn modelId="{4E57D778-B60C-4536-A8EB-A7D0010949AF}" type="presOf" srcId="{7FADF331-EE02-45C1-9131-B645B16F0F75}" destId="{D45B322F-D779-43D1-A252-C457EAD61786}" srcOrd="1" destOrd="0" presId="urn:microsoft.com/office/officeart/2005/8/layout/orgChart1"/>
    <dgm:cxn modelId="{7EE31C59-627B-42D1-9CE0-575846434DF2}" srcId="{EC8BB822-D3FD-43EF-8577-95F9B7369740}" destId="{E091A007-97E3-4CF2-85C7-C965183C3F8A}" srcOrd="0" destOrd="0" parTransId="{6BA7884F-CA76-43F7-B97C-36B0060D6774}" sibTransId="{BA1195F8-CEC7-4212-9D72-0F64805EF04D}"/>
    <dgm:cxn modelId="{E75F5F79-C941-40E1-B962-B5D35690BA00}" type="presOf" srcId="{5AF95317-E5D1-4EFC-9906-E9C906FCDB5F}" destId="{71762AFE-365F-42AE-8381-F7ABFE52E092}" srcOrd="0" destOrd="0" presId="urn:microsoft.com/office/officeart/2005/8/layout/orgChart1"/>
    <dgm:cxn modelId="{14FF205A-B15B-4866-A37E-0845C37D1405}" type="presOf" srcId="{CB9FFCF7-F092-457B-8172-32B22E7331D3}" destId="{9FBFCCB4-F804-4BB8-9480-9BB4C156B693}" srcOrd="1" destOrd="0" presId="urn:microsoft.com/office/officeart/2005/8/layout/orgChart1"/>
    <dgm:cxn modelId="{C6026A5A-A8EF-4E6E-B083-C2BDED1BA4F9}" type="presOf" srcId="{F73CE881-9B4C-47AB-8490-63312F5DAA50}" destId="{4FC85D33-CA86-43B6-9A08-F28B2A67B046}" srcOrd="1" destOrd="0" presId="urn:microsoft.com/office/officeart/2005/8/layout/orgChart1"/>
    <dgm:cxn modelId="{6BC3237B-0B34-49B6-9034-3A75EB008F1F}" type="presOf" srcId="{B73154E9-FCAB-49A7-A4CA-3803AE17DC64}" destId="{3B28DA4E-7780-47E0-A901-419E1B05123B}" srcOrd="0" destOrd="0" presId="urn:microsoft.com/office/officeart/2005/8/layout/orgChart1"/>
    <dgm:cxn modelId="{996DFD7B-4171-47B3-9C90-3FA15ABB4E34}" srcId="{EC8BB822-D3FD-43EF-8577-95F9B7369740}" destId="{21F8BEDC-9084-434B-ADF9-BBB307AA1D1D}" srcOrd="2" destOrd="0" parTransId="{D8C24A5A-6820-472C-9030-23A661076329}" sibTransId="{BF249F6C-02F2-4C06-A098-C26FE19E4F08}"/>
    <dgm:cxn modelId="{7DBBAD88-C8B5-4C97-8A08-569795648AE9}" type="presOf" srcId="{9C0AAD03-EC43-4412-B1EE-E9F3C05C740C}" destId="{3980D374-7380-4E6F-BDB7-2D5B3E8A9CCC}" srcOrd="0" destOrd="0" presId="urn:microsoft.com/office/officeart/2005/8/layout/orgChart1"/>
    <dgm:cxn modelId="{DDCE1C8B-FD92-4001-95B0-5C2777C097B1}" srcId="{6F064DD1-780D-4F08-8823-08E9B0591115}" destId="{A6F1CDBD-2397-444E-82D5-5F794D67B767}" srcOrd="1" destOrd="0" parTransId="{B73154E9-FCAB-49A7-A4CA-3803AE17DC64}" sibTransId="{DB7DBC60-0C09-43AC-A9BD-0C1C070C5681}"/>
    <dgm:cxn modelId="{39C1608B-DE95-4CDF-B875-182A09FE2E5E}" srcId="{3EAFB782-1605-44AF-B01D-6EEC831E8CA7}" destId="{68171252-1362-4B47-BE50-92EC7C21D81A}" srcOrd="0" destOrd="0" parTransId="{15214C8D-5CD0-4000-90D8-9921F5643E81}" sibTransId="{EA431A6C-F851-4D53-A368-453D4D719ADD}"/>
    <dgm:cxn modelId="{ACE17A8F-F955-425E-B54E-722D757E33BE}" type="presOf" srcId="{7FADF331-EE02-45C1-9131-B645B16F0F75}" destId="{D7F2000E-31FD-4DFE-97CD-B793147A9458}" srcOrd="0" destOrd="0" presId="urn:microsoft.com/office/officeart/2005/8/layout/orgChart1"/>
    <dgm:cxn modelId="{15FB7E8F-1ACC-4DF8-8ABF-9BD792B4253A}" type="presOf" srcId="{A6F1CDBD-2397-444E-82D5-5F794D67B767}" destId="{E8511535-CDD2-44F8-8816-1D5F173466E4}" srcOrd="0" destOrd="0" presId="urn:microsoft.com/office/officeart/2005/8/layout/orgChart1"/>
    <dgm:cxn modelId="{0F9D0190-4831-4B47-BA90-A1361AF0B200}" srcId="{7C072C4B-7EFB-49B5-B59A-3E403A95F7E6}" destId="{504BC682-D230-4E53-A37A-1D54E26B1C1F}" srcOrd="3" destOrd="0" parTransId="{9892BBA0-ACF0-47BE-A5B5-C8FC40314467}" sibTransId="{1D6DEE09-6EC4-4782-81D8-B13DB02A7740}"/>
    <dgm:cxn modelId="{B586A792-C4B0-48D8-B6EF-84B6C90429DD}" type="presOf" srcId="{9692AA38-C212-4DC2-A4A6-77333E8A0879}" destId="{959E1888-0640-45B9-89C8-89B98FF246DC}" srcOrd="0" destOrd="0" presId="urn:microsoft.com/office/officeart/2005/8/layout/orgChart1"/>
    <dgm:cxn modelId="{D8C34694-4D80-4CFF-AFDC-B4B28F305FBC}" type="presOf" srcId="{1DA8E34E-E845-4526-87EF-460AA378086E}" destId="{19ECFDF9-E5AD-4C50-B243-94AC9B020007}" srcOrd="0" destOrd="0" presId="urn:microsoft.com/office/officeart/2005/8/layout/orgChart1"/>
    <dgm:cxn modelId="{798F9994-AAC8-4911-9B06-CC29D66710C0}" type="presOf" srcId="{51D5082F-F32C-4F57-94DA-2BB711C53277}" destId="{25A4AA84-C3E5-41D9-9BBA-AB4C944194EA}" srcOrd="1" destOrd="0" presId="urn:microsoft.com/office/officeart/2005/8/layout/orgChart1"/>
    <dgm:cxn modelId="{547A9A95-6B0E-48AA-A524-3CAF787B6C82}" type="presOf" srcId="{1538DA1C-E05D-4897-88DE-22D63C381241}" destId="{3137D55D-673A-4415-BDC3-ABD7EF7D42F7}" srcOrd="1" destOrd="0" presId="urn:microsoft.com/office/officeart/2005/8/layout/orgChart1"/>
    <dgm:cxn modelId="{17CBC995-9D19-4202-88A0-C024F82ACA62}" type="presOf" srcId="{02320825-27DF-43F1-A46C-01605BC7468E}" destId="{2FB69B0E-5300-4ABA-8198-DA0248A8169D}" srcOrd="0" destOrd="0" presId="urn:microsoft.com/office/officeart/2005/8/layout/orgChart1"/>
    <dgm:cxn modelId="{B3860097-BF80-4125-8F15-C12CF8DEBF32}" type="presOf" srcId="{8C9AB167-9B82-497F-868E-A928ACE0FF09}" destId="{5A0295EB-4521-47C9-9AF6-CAA0A79EDAE7}" srcOrd="0" destOrd="0" presId="urn:microsoft.com/office/officeart/2005/8/layout/orgChart1"/>
    <dgm:cxn modelId="{8CC29B97-9B0C-4FC4-83B7-81D8ECF46A28}" type="presOf" srcId="{6F213173-B2F6-426C-9643-76588245CC26}" destId="{4A818DEC-8B5E-4A20-938D-AA40A23A31F4}" srcOrd="0" destOrd="0" presId="urn:microsoft.com/office/officeart/2005/8/layout/orgChart1"/>
    <dgm:cxn modelId="{68B0F7A1-4014-4DCD-8C82-97AC8809C06B}" type="presOf" srcId="{4D638CEE-77FD-4CEC-A9E9-13390DFBA80D}" destId="{26EC3116-4035-48D6-9DFE-F61929F3DF96}" srcOrd="0" destOrd="0" presId="urn:microsoft.com/office/officeart/2005/8/layout/orgChart1"/>
    <dgm:cxn modelId="{33B706A4-F816-43E0-8127-66BE9E0EAF75}" srcId="{219A85B8-4AD9-4CD7-BC36-7656CDC0DF12}" destId="{7FADF331-EE02-45C1-9131-B645B16F0F75}" srcOrd="0" destOrd="0" parTransId="{F35DA968-CBEC-4090-9C49-46B7A4ECDA8C}" sibTransId="{285CBD11-6DB4-4EC5-8750-77C8E568282C}"/>
    <dgm:cxn modelId="{6DBFC6A4-A77E-4148-93AE-4A957C414E5C}" type="presOf" srcId="{9692AA38-C212-4DC2-A4A6-77333E8A0879}" destId="{0D4C8895-DF3C-4650-85B3-CF6E2F24B2B7}" srcOrd="1" destOrd="0" presId="urn:microsoft.com/office/officeart/2005/8/layout/orgChart1"/>
    <dgm:cxn modelId="{3CA791A5-60E6-4FBE-84BB-D1E9D9AA23D3}" type="presOf" srcId="{76D46E80-E134-4D6E-8DA5-7355B0ACCD5A}" destId="{2858D99C-CD18-40F4-849C-043673736F22}" srcOrd="0" destOrd="0" presId="urn:microsoft.com/office/officeart/2005/8/layout/orgChart1"/>
    <dgm:cxn modelId="{2AF376A6-C506-47DB-869B-82F38EA49F7D}" type="presOf" srcId="{3EAFB782-1605-44AF-B01D-6EEC831E8CA7}" destId="{6E3F5BDF-8A80-420D-B516-FD89B8E2AE46}" srcOrd="0" destOrd="0" presId="urn:microsoft.com/office/officeart/2005/8/layout/orgChart1"/>
    <dgm:cxn modelId="{E081D4A6-772C-43BF-86F2-E9A56CE438EA}" type="presOf" srcId="{A6F1CDBD-2397-444E-82D5-5F794D67B767}" destId="{76372906-3C2C-4DE9-BA75-256C23B5DB41}" srcOrd="1" destOrd="0" presId="urn:microsoft.com/office/officeart/2005/8/layout/orgChart1"/>
    <dgm:cxn modelId="{3F539EA7-FCB2-4AAE-B636-A02D33F5B202}" srcId="{7C072C4B-7EFB-49B5-B59A-3E403A95F7E6}" destId="{DD0D4049-2C37-40C6-8EE8-738FE1F3EA61}" srcOrd="1" destOrd="0" parTransId="{D9F9DBDC-DB1C-41A8-9FAB-AFA19335802F}" sibTransId="{74AEAE4F-6986-49F7-AE8A-A425FF22DEDE}"/>
    <dgm:cxn modelId="{AD4832A9-0CA3-41DF-880C-0E239FD93741}" type="presOf" srcId="{FC6F6DB7-C0E1-406D-8055-65A5EF41F43D}" destId="{4FCB4B32-C174-4DC1-B1BE-3464BFF1E9F0}" srcOrd="0" destOrd="0" presId="urn:microsoft.com/office/officeart/2005/8/layout/orgChart1"/>
    <dgm:cxn modelId="{C75D41AA-0034-44C5-BF1D-D3FF983F15E9}" type="presOf" srcId="{F73CE881-9B4C-47AB-8490-63312F5DAA50}" destId="{71B31511-A9DD-4C05-AA4A-B8ACCB992716}" srcOrd="0" destOrd="0" presId="urn:microsoft.com/office/officeart/2005/8/layout/orgChart1"/>
    <dgm:cxn modelId="{55C809AB-CAB8-408C-A432-57E5C7892945}" type="presOf" srcId="{E091A007-97E3-4CF2-85C7-C965183C3F8A}" destId="{E1F3DD4F-527B-449D-9F88-A13C87AC3E23}" srcOrd="1" destOrd="0" presId="urn:microsoft.com/office/officeart/2005/8/layout/orgChart1"/>
    <dgm:cxn modelId="{0A91AAAE-76AE-426E-B049-09DE22C10CB9}" type="presOf" srcId="{68171252-1362-4B47-BE50-92EC7C21D81A}" destId="{84C3F89A-9A79-4CEA-87DD-66F24D3AC904}" srcOrd="1" destOrd="0" presId="urn:microsoft.com/office/officeart/2005/8/layout/orgChart1"/>
    <dgm:cxn modelId="{FA8D56AF-319D-4826-B5A5-7408D31A1E49}" srcId="{6F064DD1-780D-4F08-8823-08E9B0591115}" destId="{09A7E522-E129-460F-81AB-19FB97CEAFF8}" srcOrd="0" destOrd="0" parTransId="{76D46E80-E134-4D6E-8DA5-7355B0ACCD5A}" sibTransId="{C7D4BE79-51CB-4C41-9298-F55A31B21599}"/>
    <dgm:cxn modelId="{76DDD1B7-EA2F-4ADE-985D-225E5133F125}" type="presOf" srcId="{21B04A7B-4517-4F87-B3F0-214BED7E3D13}" destId="{9A60FADA-2B8B-4325-AB2B-2A2A52999F78}" srcOrd="0" destOrd="0" presId="urn:microsoft.com/office/officeart/2005/8/layout/orgChart1"/>
    <dgm:cxn modelId="{E1722AB9-0E5B-4075-856C-F285B42F948E}" type="presOf" srcId="{F299472F-36F1-4419-9DB3-189A2D518FB2}" destId="{3847FABA-FD39-4A55-8CA2-09349382C08A}" srcOrd="0" destOrd="0" presId="urn:microsoft.com/office/officeart/2005/8/layout/orgChart1"/>
    <dgm:cxn modelId="{664308BB-EA1E-4464-8DEE-A32DB2E94792}" srcId="{7C072C4B-7EFB-49B5-B59A-3E403A95F7E6}" destId="{7F248966-828C-40FD-A673-2D8B6AF21898}" srcOrd="7" destOrd="0" parTransId="{8987D4F9-286C-483F-BA22-ACB487C3CD62}" sibTransId="{C868E290-662C-4E0A-870A-EB31E3236179}"/>
    <dgm:cxn modelId="{FE2724BC-EEE0-4BB4-BA52-601362610031}" type="presOf" srcId="{E690CA2A-83A8-4A9E-8812-472DA3D1B190}" destId="{A3FD81D6-61BE-4DF0-AB19-520505CBF885}" srcOrd="0" destOrd="0" presId="urn:microsoft.com/office/officeart/2005/8/layout/orgChart1"/>
    <dgm:cxn modelId="{2AAC28BD-0C5D-4253-A5ED-7F15EB307542}" type="presOf" srcId="{7C072C4B-7EFB-49B5-B59A-3E403A95F7E6}" destId="{00AA3A5C-EC90-42CE-888F-2F507CD699F8}" srcOrd="0" destOrd="0" presId="urn:microsoft.com/office/officeart/2005/8/layout/orgChart1"/>
    <dgm:cxn modelId="{0886A3C0-FD8D-4556-B598-FD9AEAA37FBD}" srcId="{7C072C4B-7EFB-49B5-B59A-3E403A95F7E6}" destId="{6F064DD1-780D-4F08-8823-08E9B0591115}" srcOrd="4" destOrd="0" parTransId="{FC6F6DB7-C0E1-406D-8055-65A5EF41F43D}" sibTransId="{DF137E1C-56F0-47D2-81CF-29ED51B67E49}"/>
    <dgm:cxn modelId="{796F3EC3-CAA9-4E37-B361-BC82354B4215}" type="presOf" srcId="{DD0D4049-2C37-40C6-8EE8-738FE1F3EA61}" destId="{B8F3F71F-6E9F-4087-B205-EB8AE6988D1B}" srcOrd="1" destOrd="0" presId="urn:microsoft.com/office/officeart/2005/8/layout/orgChart1"/>
    <dgm:cxn modelId="{C5E0D1C4-3728-4744-9143-3DDFA177549F}" srcId="{7C072C4B-7EFB-49B5-B59A-3E403A95F7E6}" destId="{6AD56260-057D-4B63-A1CF-244ABB87473C}" srcOrd="2" destOrd="0" parTransId="{0E770981-4CD8-4BB5-BB38-C4641461EF71}" sibTransId="{FAFE8BA6-E41C-44D2-AB3C-3444C35C9753}"/>
    <dgm:cxn modelId="{9E1374C6-1A98-4305-9250-192B6EC501FA}" type="presOf" srcId="{504BC682-D230-4E53-A37A-1D54E26B1C1F}" destId="{8B9AA1AB-2E0E-4F36-BE9F-308F8C9085D8}" srcOrd="0" destOrd="0" presId="urn:microsoft.com/office/officeart/2005/8/layout/orgChart1"/>
    <dgm:cxn modelId="{0B8C15C7-AEA7-427C-A945-2B5B97134937}" type="presOf" srcId="{4D638CEE-77FD-4CEC-A9E9-13390DFBA80D}" destId="{300312A0-682C-490F-AE34-41CE9BE38455}" srcOrd="1" destOrd="0" presId="urn:microsoft.com/office/officeart/2005/8/layout/orgChart1"/>
    <dgm:cxn modelId="{06D118C8-2600-4CFA-AB8B-5E164A464654}" srcId="{E690CA2A-83A8-4A9E-8812-472DA3D1B190}" destId="{7C072C4B-7EFB-49B5-B59A-3E403A95F7E6}" srcOrd="0" destOrd="0" parTransId="{367D55A4-5D16-4321-8791-B58BE78F234A}" sibTransId="{FE9C31C2-09EE-4960-971D-4B58D9FDBBDB}"/>
    <dgm:cxn modelId="{31D79BCA-81BD-48E6-8A37-9B7E34688F5F}" type="presOf" srcId="{AAF3C6D7-5A53-45D2-8803-8C07613CB689}" destId="{337ED893-AA54-4C3E-9814-E64302901812}" srcOrd="0" destOrd="0" presId="urn:microsoft.com/office/officeart/2005/8/layout/orgChart1"/>
    <dgm:cxn modelId="{939421CB-D6E9-406D-B723-2CF2221294C2}" type="presOf" srcId="{CF5F2C66-D38E-446F-AFAB-DB2EC95A490C}" destId="{337F545A-2DEC-4EFC-B593-706E6412D10A}" srcOrd="1" destOrd="0" presId="urn:microsoft.com/office/officeart/2005/8/layout/orgChart1"/>
    <dgm:cxn modelId="{412C60CF-0097-455D-BDE7-BCA8561A4826}" srcId="{3EAFB782-1605-44AF-B01D-6EEC831E8CA7}" destId="{51D5082F-F32C-4F57-94DA-2BB711C53277}" srcOrd="3" destOrd="0" parTransId="{5C27EDB5-B24E-4001-88B4-2369FE3B08F2}" sibTransId="{1AF6C145-1ED9-4599-AC28-E2DF83959ADB}"/>
    <dgm:cxn modelId="{A9071BD4-591D-47EE-A749-9C81505C919E}" type="presOf" srcId="{E6BFA1E8-D324-4CD7-B1E7-AB2BFAFFB630}" destId="{53A67B3A-298F-4A74-B67E-AE0C828A27A6}" srcOrd="0" destOrd="0" presId="urn:microsoft.com/office/officeart/2005/8/layout/orgChart1"/>
    <dgm:cxn modelId="{A9D9D7DA-EAE6-4708-B9DF-DA88FC4B5C0E}" type="presOf" srcId="{16B21A49-CABC-4541-BAB2-2D1DE0CA6CB7}" destId="{1FA62F19-F1B6-4092-970C-C340453ABBDD}" srcOrd="0" destOrd="0" presId="urn:microsoft.com/office/officeart/2005/8/layout/orgChart1"/>
    <dgm:cxn modelId="{E504E2DC-8D1B-43D0-B624-D2A9E0D3D120}" type="presOf" srcId="{EC8BB822-D3FD-43EF-8577-95F9B7369740}" destId="{3349576F-118B-4592-8DF3-E8E392126013}" srcOrd="1" destOrd="0" presId="urn:microsoft.com/office/officeart/2005/8/layout/orgChart1"/>
    <dgm:cxn modelId="{963595DF-3034-4427-857A-EA7C19CE8355}" type="presOf" srcId="{5BB88C22-2254-46A7-ADEC-3D7F17C4B02C}" destId="{02FB94A7-13E4-4AD2-9865-F4291EFD7438}" srcOrd="0" destOrd="0" presId="urn:microsoft.com/office/officeart/2005/8/layout/orgChart1"/>
    <dgm:cxn modelId="{75FCEAE0-EB1A-4D9A-B598-31B758E18B8E}" type="presOf" srcId="{51D5082F-F32C-4F57-94DA-2BB711C53277}" destId="{7E92610D-6D4C-4363-8564-B2AC5E072659}" srcOrd="0" destOrd="0" presId="urn:microsoft.com/office/officeart/2005/8/layout/orgChart1"/>
    <dgm:cxn modelId="{C65F13E3-1EBA-4DED-A372-43CE8943F22F}" type="presOf" srcId="{3EAFB782-1605-44AF-B01D-6EEC831E8CA7}" destId="{7BBC7ECC-D458-49FD-9EC4-131C71BB79D6}" srcOrd="1" destOrd="0" presId="urn:microsoft.com/office/officeart/2005/8/layout/orgChart1"/>
    <dgm:cxn modelId="{ACE1F3E4-049B-4114-A65C-1B404A60BE8A}" type="presOf" srcId="{0772443B-A8AB-4CBA-86BD-D1F3A7823A25}" destId="{E69C8636-7FDC-4B68-9A4C-48D765F9ED56}" srcOrd="0" destOrd="0" presId="urn:microsoft.com/office/officeart/2005/8/layout/orgChart1"/>
    <dgm:cxn modelId="{0DA902E5-A2E0-4475-B78D-E5C33F03F85C}" type="presOf" srcId="{4455ABDE-AD12-4D47-98E2-0FAFA6D93C65}" destId="{58196243-A985-4DCA-A719-BE20FC914D03}" srcOrd="1" destOrd="0" presId="urn:microsoft.com/office/officeart/2005/8/layout/orgChart1"/>
    <dgm:cxn modelId="{ADB29BE6-4A7F-414B-A443-15A64F9360CA}" type="presOf" srcId="{6BA7884F-CA76-43F7-B97C-36B0060D6774}" destId="{8378BDDA-D013-47B6-A609-DCF16C501D82}" srcOrd="0" destOrd="0" presId="urn:microsoft.com/office/officeart/2005/8/layout/orgChart1"/>
    <dgm:cxn modelId="{182914EA-EF81-485F-92FC-EDD780C2D7C9}" type="presOf" srcId="{DD0D4049-2C37-40C6-8EE8-738FE1F3EA61}" destId="{804826D1-EC26-4C50-B097-CF2B554692E5}" srcOrd="0" destOrd="0" presId="urn:microsoft.com/office/officeart/2005/8/layout/orgChart1"/>
    <dgm:cxn modelId="{700E1EEC-3A19-4105-A218-5D8CF09796E4}" type="presOf" srcId="{86519A34-D883-46D7-9656-BE327E875AD9}" destId="{B38A769E-8CC8-43D3-BC5C-5B157FD63221}" srcOrd="1" destOrd="0" presId="urn:microsoft.com/office/officeart/2005/8/layout/orgChart1"/>
    <dgm:cxn modelId="{EE3268EC-B36D-43F9-BE80-DBB8C448F41C}" type="presOf" srcId="{9C0AAD03-EC43-4412-B1EE-E9F3C05C740C}" destId="{CD25EF18-F7CD-4C22-987D-4FD38BB323C9}" srcOrd="1" destOrd="0" presId="urn:microsoft.com/office/officeart/2005/8/layout/orgChart1"/>
    <dgm:cxn modelId="{D97309ED-7146-4B94-8A3E-4971ADEB83F4}" type="presOf" srcId="{504BC682-D230-4E53-A37A-1D54E26B1C1F}" destId="{012C291C-B2B1-47A6-A492-339CADFB93A9}" srcOrd="1" destOrd="0" presId="urn:microsoft.com/office/officeart/2005/8/layout/orgChart1"/>
    <dgm:cxn modelId="{4BD6A7F0-1A28-4431-ADF9-9EB620CF132F}" type="presOf" srcId="{09A7E522-E129-460F-81AB-19FB97CEAFF8}" destId="{99F8DFEE-062F-418D-9624-7F414232CA4F}" srcOrd="0" destOrd="0" presId="urn:microsoft.com/office/officeart/2005/8/layout/orgChart1"/>
    <dgm:cxn modelId="{7D3116F4-C03B-48E8-A8AD-DDBDD187E68C}" type="presOf" srcId="{78126FBF-6E2F-423D-9FC2-DD77C9150972}" destId="{C95199A6-62E1-4C18-B196-53C638B723E1}" srcOrd="0" destOrd="0" presId="urn:microsoft.com/office/officeart/2005/8/layout/orgChart1"/>
    <dgm:cxn modelId="{4875E0F5-401D-4C48-B1E1-2CE2DC408E34}" type="presOf" srcId="{0E770981-4CD8-4BB5-BB38-C4641461EF71}" destId="{237FFC45-F3E4-4536-BD1F-DBB7D965F576}" srcOrd="0" destOrd="0" presId="urn:microsoft.com/office/officeart/2005/8/layout/orgChart1"/>
    <dgm:cxn modelId="{155145F8-E4DD-4B92-B98A-E1AEC3F7B34F}" type="presOf" srcId="{7C072C4B-7EFB-49B5-B59A-3E403A95F7E6}" destId="{A264CC06-4203-4494-AD63-0EE5FF131BFD}" srcOrd="1" destOrd="0" presId="urn:microsoft.com/office/officeart/2005/8/layout/orgChart1"/>
    <dgm:cxn modelId="{185DA4F8-C74E-44B7-86E4-6C696E4E1ABF}" type="presOf" srcId="{68171252-1362-4B47-BE50-92EC7C21D81A}" destId="{CE8005DA-2961-473B-AC01-81FE13D901BD}" srcOrd="0" destOrd="0" presId="urn:microsoft.com/office/officeart/2005/8/layout/orgChart1"/>
    <dgm:cxn modelId="{B7FEFCFB-ADD5-4B66-A4DA-E40111C448AC}" type="presOf" srcId="{3E504C8D-8E25-46F1-9504-925BBBD542D9}" destId="{ABA93F06-DEC6-4BE8-A3B4-1F56305EAE4D}" srcOrd="0" destOrd="0" presId="urn:microsoft.com/office/officeart/2005/8/layout/orgChart1"/>
    <dgm:cxn modelId="{01634AFC-73DC-47A6-973F-7B11605B5D59}" srcId="{7C072C4B-7EFB-49B5-B59A-3E403A95F7E6}" destId="{D61ADBCF-972F-4D87-9903-7A52D5497F02}" srcOrd="8" destOrd="0" parTransId="{26373F70-1F4B-470E-B3CA-B79E634D413A}" sibTransId="{830B3E2C-4743-4C8F-8909-86F5098B6473}"/>
    <dgm:cxn modelId="{3F8ED458-D917-4C77-82C6-6F783CF8C19A}" type="presParOf" srcId="{A3FD81D6-61BE-4DF0-AB19-520505CBF885}" destId="{E629A0B3-E92E-4A64-8FDB-6FCB4C4A4ECD}" srcOrd="0" destOrd="0" presId="urn:microsoft.com/office/officeart/2005/8/layout/orgChart1"/>
    <dgm:cxn modelId="{B968C936-9D4D-4259-AC94-E0352A4517F4}" type="presParOf" srcId="{E629A0B3-E92E-4A64-8FDB-6FCB4C4A4ECD}" destId="{364F002A-06CA-49FF-BC37-FA30A468EAD2}" srcOrd="0" destOrd="0" presId="urn:microsoft.com/office/officeart/2005/8/layout/orgChart1"/>
    <dgm:cxn modelId="{29B2C9C4-A2AA-4E15-8A8A-D1B47D80B4A0}" type="presParOf" srcId="{364F002A-06CA-49FF-BC37-FA30A468EAD2}" destId="{00AA3A5C-EC90-42CE-888F-2F507CD699F8}" srcOrd="0" destOrd="0" presId="urn:microsoft.com/office/officeart/2005/8/layout/orgChart1"/>
    <dgm:cxn modelId="{8C5B8766-3C23-4759-8629-AF74E2BD3026}" type="presParOf" srcId="{364F002A-06CA-49FF-BC37-FA30A468EAD2}" destId="{A264CC06-4203-4494-AD63-0EE5FF131BFD}" srcOrd="1" destOrd="0" presId="urn:microsoft.com/office/officeart/2005/8/layout/orgChart1"/>
    <dgm:cxn modelId="{B62D7DB6-4A48-4FD3-B9F9-ADA5304F14D8}" type="presParOf" srcId="{E629A0B3-E92E-4A64-8FDB-6FCB4C4A4ECD}" destId="{7C9FC758-B76C-4CAF-875F-211D299CF437}" srcOrd="1" destOrd="0" presId="urn:microsoft.com/office/officeart/2005/8/layout/orgChart1"/>
    <dgm:cxn modelId="{9CAC692E-1283-4EE9-8A89-A30F2E314C95}" type="presParOf" srcId="{7C9FC758-B76C-4CAF-875F-211D299CF437}" destId="{B01CB5EB-D257-4D6C-9BD5-2659773F25AD}" srcOrd="0" destOrd="0" presId="urn:microsoft.com/office/officeart/2005/8/layout/orgChart1"/>
    <dgm:cxn modelId="{6C53109F-6575-42B8-BFD5-8B7E0F2974E7}" type="presParOf" srcId="{7C9FC758-B76C-4CAF-875F-211D299CF437}" destId="{7B3F310E-7CCC-4CBE-8D96-74B23A226DE8}" srcOrd="1" destOrd="0" presId="urn:microsoft.com/office/officeart/2005/8/layout/orgChart1"/>
    <dgm:cxn modelId="{EF55E107-551E-4F47-91AC-1A178D06BEA6}" type="presParOf" srcId="{7B3F310E-7CCC-4CBE-8D96-74B23A226DE8}" destId="{E93A2E6D-8BF8-4E46-BCCE-E229B18692D5}" srcOrd="0" destOrd="0" presId="urn:microsoft.com/office/officeart/2005/8/layout/orgChart1"/>
    <dgm:cxn modelId="{45E47334-214C-41F3-B4D3-73189AEF2687}" type="presParOf" srcId="{E93A2E6D-8BF8-4E46-BCCE-E229B18692D5}" destId="{9E749623-1539-498A-A206-7BB8EF51E414}" srcOrd="0" destOrd="0" presId="urn:microsoft.com/office/officeart/2005/8/layout/orgChart1"/>
    <dgm:cxn modelId="{06EAD5BF-908F-44A6-B178-00F05CE488B4}" type="presParOf" srcId="{E93A2E6D-8BF8-4E46-BCCE-E229B18692D5}" destId="{3349576F-118B-4592-8DF3-E8E392126013}" srcOrd="1" destOrd="0" presId="urn:microsoft.com/office/officeart/2005/8/layout/orgChart1"/>
    <dgm:cxn modelId="{DE17D5DF-9388-4EBF-B985-FAB6E77A77A3}" type="presParOf" srcId="{7B3F310E-7CCC-4CBE-8D96-74B23A226DE8}" destId="{34A70A8D-C6FA-4664-AF79-67D228E6C2F3}" srcOrd="1" destOrd="0" presId="urn:microsoft.com/office/officeart/2005/8/layout/orgChart1"/>
    <dgm:cxn modelId="{95A7B222-EE45-44A1-8EE8-CFB53FAE0F18}" type="presParOf" srcId="{34A70A8D-C6FA-4664-AF79-67D228E6C2F3}" destId="{8378BDDA-D013-47B6-A609-DCF16C501D82}" srcOrd="0" destOrd="0" presId="urn:microsoft.com/office/officeart/2005/8/layout/orgChart1"/>
    <dgm:cxn modelId="{99470743-2215-4006-A173-26D631C050F6}" type="presParOf" srcId="{34A70A8D-C6FA-4664-AF79-67D228E6C2F3}" destId="{431630AA-344B-474B-A32C-74E656ED69EC}" srcOrd="1" destOrd="0" presId="urn:microsoft.com/office/officeart/2005/8/layout/orgChart1"/>
    <dgm:cxn modelId="{C4AB99CB-B501-4C7E-B134-C2663266B826}" type="presParOf" srcId="{431630AA-344B-474B-A32C-74E656ED69EC}" destId="{5DAE84EA-52AB-48AF-B7CA-A0E33F8CA446}" srcOrd="0" destOrd="0" presId="urn:microsoft.com/office/officeart/2005/8/layout/orgChart1"/>
    <dgm:cxn modelId="{D3E72580-3E07-406D-BE55-7A93F6B1DE40}" type="presParOf" srcId="{5DAE84EA-52AB-48AF-B7CA-A0E33F8CA446}" destId="{47D02605-D93A-453C-9D21-EB6192861B9A}" srcOrd="0" destOrd="0" presId="urn:microsoft.com/office/officeart/2005/8/layout/orgChart1"/>
    <dgm:cxn modelId="{6DF4795B-9793-43A3-87BF-FCA327CEBC0E}" type="presParOf" srcId="{5DAE84EA-52AB-48AF-B7CA-A0E33F8CA446}" destId="{E1F3DD4F-527B-449D-9F88-A13C87AC3E23}" srcOrd="1" destOrd="0" presId="urn:microsoft.com/office/officeart/2005/8/layout/orgChart1"/>
    <dgm:cxn modelId="{1A3F7122-5D60-4316-BEED-5876B83A42FD}" type="presParOf" srcId="{431630AA-344B-474B-A32C-74E656ED69EC}" destId="{56736538-3DF7-4DA9-B487-C63EA4849D04}" srcOrd="1" destOrd="0" presId="urn:microsoft.com/office/officeart/2005/8/layout/orgChart1"/>
    <dgm:cxn modelId="{D078E3AC-E0C1-4812-ADB2-CE4E51042546}" type="presParOf" srcId="{431630AA-344B-474B-A32C-74E656ED69EC}" destId="{68887486-E5EA-44C9-98EF-E27C013D51C4}" srcOrd="2" destOrd="0" presId="urn:microsoft.com/office/officeart/2005/8/layout/orgChart1"/>
    <dgm:cxn modelId="{EC3D8C7F-117E-432C-80D6-A95A13319736}" type="presParOf" srcId="{34A70A8D-C6FA-4664-AF79-67D228E6C2F3}" destId="{9A60FADA-2B8B-4325-AB2B-2A2A52999F78}" srcOrd="2" destOrd="0" presId="urn:microsoft.com/office/officeart/2005/8/layout/orgChart1"/>
    <dgm:cxn modelId="{7960D623-E4AB-4389-82E6-D10699E9C0E2}" type="presParOf" srcId="{34A70A8D-C6FA-4664-AF79-67D228E6C2F3}" destId="{AD45B29F-B023-4129-B81C-D11029F51FBE}" srcOrd="3" destOrd="0" presId="urn:microsoft.com/office/officeart/2005/8/layout/orgChart1"/>
    <dgm:cxn modelId="{5F1D3C5D-9DB6-4579-A79C-D5827116C1D1}" type="presParOf" srcId="{AD45B29F-B023-4129-B81C-D11029F51FBE}" destId="{449CC595-4052-4435-ADBD-8FFF9B04DC2D}" srcOrd="0" destOrd="0" presId="urn:microsoft.com/office/officeart/2005/8/layout/orgChart1"/>
    <dgm:cxn modelId="{4F64986A-DC3A-40BF-A64E-13A9BE66063D}" type="presParOf" srcId="{449CC595-4052-4435-ADBD-8FFF9B04DC2D}" destId="{3980D374-7380-4E6F-BDB7-2D5B3E8A9CCC}" srcOrd="0" destOrd="0" presId="urn:microsoft.com/office/officeart/2005/8/layout/orgChart1"/>
    <dgm:cxn modelId="{BD483D5A-CE8A-447C-9944-2375AB9E2CAA}" type="presParOf" srcId="{449CC595-4052-4435-ADBD-8FFF9B04DC2D}" destId="{CD25EF18-F7CD-4C22-987D-4FD38BB323C9}" srcOrd="1" destOrd="0" presId="urn:microsoft.com/office/officeart/2005/8/layout/orgChart1"/>
    <dgm:cxn modelId="{86BF8344-075C-474B-B595-BB164737D5F0}" type="presParOf" srcId="{AD45B29F-B023-4129-B81C-D11029F51FBE}" destId="{AB76FEFD-0277-4953-9879-D507E408DA16}" srcOrd="1" destOrd="0" presId="urn:microsoft.com/office/officeart/2005/8/layout/orgChart1"/>
    <dgm:cxn modelId="{D8726B3B-3257-4721-933C-B1BE584604B0}" type="presParOf" srcId="{AD45B29F-B023-4129-B81C-D11029F51FBE}" destId="{99356222-C2E1-40F5-AA25-897E69346A9F}" srcOrd="2" destOrd="0" presId="urn:microsoft.com/office/officeart/2005/8/layout/orgChart1"/>
    <dgm:cxn modelId="{1C6BACB8-1798-4470-9E56-3DE886AA1FE1}" type="presParOf" srcId="{34A70A8D-C6FA-4664-AF79-67D228E6C2F3}" destId="{3825786B-C8C4-4DE2-A5B5-F4D4B91B613B}" srcOrd="4" destOrd="0" presId="urn:microsoft.com/office/officeart/2005/8/layout/orgChart1"/>
    <dgm:cxn modelId="{619CD064-2584-4EA7-BC7E-CB2A527CB29F}" type="presParOf" srcId="{34A70A8D-C6FA-4664-AF79-67D228E6C2F3}" destId="{E0687D92-F389-4767-8174-24358D5035A6}" srcOrd="5" destOrd="0" presId="urn:microsoft.com/office/officeart/2005/8/layout/orgChart1"/>
    <dgm:cxn modelId="{2BFE84B4-4EE8-492D-8589-BF0D03275FCA}" type="presParOf" srcId="{E0687D92-F389-4767-8174-24358D5035A6}" destId="{502548C6-18C2-4E92-882C-1C6496E666FA}" srcOrd="0" destOrd="0" presId="urn:microsoft.com/office/officeart/2005/8/layout/orgChart1"/>
    <dgm:cxn modelId="{29A4AD23-794E-4498-AAAB-0EE6B9F54F8C}" type="presParOf" srcId="{502548C6-18C2-4E92-882C-1C6496E666FA}" destId="{64F85A91-84AE-40B0-BBF7-E85FD2C351B5}" srcOrd="0" destOrd="0" presId="urn:microsoft.com/office/officeart/2005/8/layout/orgChart1"/>
    <dgm:cxn modelId="{0B6C3B9C-4E88-4AE4-ABE1-1C4BD0F834FB}" type="presParOf" srcId="{502548C6-18C2-4E92-882C-1C6496E666FA}" destId="{23D3FB69-FF5D-4B0E-875C-5339472CD076}" srcOrd="1" destOrd="0" presId="urn:microsoft.com/office/officeart/2005/8/layout/orgChart1"/>
    <dgm:cxn modelId="{D6EC79A6-D4B1-4B63-9FA2-5B7D9C883F8E}" type="presParOf" srcId="{E0687D92-F389-4767-8174-24358D5035A6}" destId="{03CD448E-E6C2-4CF0-A586-3ACA77ABCBAC}" srcOrd="1" destOrd="0" presId="urn:microsoft.com/office/officeart/2005/8/layout/orgChart1"/>
    <dgm:cxn modelId="{8E43F1ED-BAB7-4E70-9D3A-572D27CD6639}" type="presParOf" srcId="{E0687D92-F389-4767-8174-24358D5035A6}" destId="{D1878B85-BFE0-4F8B-956E-3D5E78652EDC}" srcOrd="2" destOrd="0" presId="urn:microsoft.com/office/officeart/2005/8/layout/orgChart1"/>
    <dgm:cxn modelId="{63B210ED-6CED-405A-B391-3905F383A83D}" type="presParOf" srcId="{7B3F310E-7CCC-4CBE-8D96-74B23A226DE8}" destId="{BCDF8536-499C-4436-B772-38B4B19FF79E}" srcOrd="2" destOrd="0" presId="urn:microsoft.com/office/officeart/2005/8/layout/orgChart1"/>
    <dgm:cxn modelId="{3E36D5BD-8C27-4E8F-949E-C819FDB028F5}" type="presParOf" srcId="{7C9FC758-B76C-4CAF-875F-211D299CF437}" destId="{B786AE4B-9F75-4C66-B559-77D706067903}" srcOrd="2" destOrd="0" presId="urn:microsoft.com/office/officeart/2005/8/layout/orgChart1"/>
    <dgm:cxn modelId="{957110CC-4174-4EF5-B2D1-1B11621A9E41}" type="presParOf" srcId="{7C9FC758-B76C-4CAF-875F-211D299CF437}" destId="{AECD4D5D-F46B-48E5-AD00-BF0C94287129}" srcOrd="3" destOrd="0" presId="urn:microsoft.com/office/officeart/2005/8/layout/orgChart1"/>
    <dgm:cxn modelId="{6635F399-1FB1-48BF-A576-2B58F61CE0E1}" type="presParOf" srcId="{AECD4D5D-F46B-48E5-AD00-BF0C94287129}" destId="{0EEEA7E4-D6EB-4430-A005-1C2350750841}" srcOrd="0" destOrd="0" presId="urn:microsoft.com/office/officeart/2005/8/layout/orgChart1"/>
    <dgm:cxn modelId="{80E327D6-DB6D-4BAA-9DE3-CB9982030369}" type="presParOf" srcId="{0EEEA7E4-D6EB-4430-A005-1C2350750841}" destId="{804826D1-EC26-4C50-B097-CF2B554692E5}" srcOrd="0" destOrd="0" presId="urn:microsoft.com/office/officeart/2005/8/layout/orgChart1"/>
    <dgm:cxn modelId="{575B0769-2240-44E2-B053-13D6C21AFD6A}" type="presParOf" srcId="{0EEEA7E4-D6EB-4430-A005-1C2350750841}" destId="{B8F3F71F-6E9F-4087-B205-EB8AE6988D1B}" srcOrd="1" destOrd="0" presId="urn:microsoft.com/office/officeart/2005/8/layout/orgChart1"/>
    <dgm:cxn modelId="{753B224F-1B62-4161-A951-F7462ED19C08}" type="presParOf" srcId="{AECD4D5D-F46B-48E5-AD00-BF0C94287129}" destId="{19E78BAC-1FC2-4AF1-823B-5385A0347429}" srcOrd="1" destOrd="0" presId="urn:microsoft.com/office/officeart/2005/8/layout/orgChart1"/>
    <dgm:cxn modelId="{FD3852C9-2E18-478D-924E-D8F45A915CE3}" type="presParOf" srcId="{19E78BAC-1FC2-4AF1-823B-5385A0347429}" destId="{F8C85604-4212-489C-8640-A1721098F070}" srcOrd="0" destOrd="0" presId="urn:microsoft.com/office/officeart/2005/8/layout/orgChart1"/>
    <dgm:cxn modelId="{4C20B5FF-41CA-4251-A738-A53F9C02A3D1}" type="presParOf" srcId="{19E78BAC-1FC2-4AF1-823B-5385A0347429}" destId="{6F9F2C7E-4B98-4423-BAA0-FEC6186DEFD9}" srcOrd="1" destOrd="0" presId="urn:microsoft.com/office/officeart/2005/8/layout/orgChart1"/>
    <dgm:cxn modelId="{91850518-402E-41E0-AFB2-72E661203498}" type="presParOf" srcId="{6F9F2C7E-4B98-4423-BAA0-FEC6186DEFD9}" destId="{A673173D-C5E7-4001-800A-3AF524E0A028}" srcOrd="0" destOrd="0" presId="urn:microsoft.com/office/officeart/2005/8/layout/orgChart1"/>
    <dgm:cxn modelId="{CB003EA2-4AEB-419D-8974-96EC6D53C4CC}" type="presParOf" srcId="{A673173D-C5E7-4001-800A-3AF524E0A028}" destId="{959E1888-0640-45B9-89C8-89B98FF246DC}" srcOrd="0" destOrd="0" presId="urn:microsoft.com/office/officeart/2005/8/layout/orgChart1"/>
    <dgm:cxn modelId="{D1515441-3DCF-4EF8-9E8A-7375FEC61141}" type="presParOf" srcId="{A673173D-C5E7-4001-800A-3AF524E0A028}" destId="{0D4C8895-DF3C-4650-85B3-CF6E2F24B2B7}" srcOrd="1" destOrd="0" presId="urn:microsoft.com/office/officeart/2005/8/layout/orgChart1"/>
    <dgm:cxn modelId="{94B148E4-7401-4E06-B9D8-A3CAA77DD736}" type="presParOf" srcId="{6F9F2C7E-4B98-4423-BAA0-FEC6186DEFD9}" destId="{333D5302-8536-49F2-A5A0-E8715DF4BB5B}" srcOrd="1" destOrd="0" presId="urn:microsoft.com/office/officeart/2005/8/layout/orgChart1"/>
    <dgm:cxn modelId="{E5E05832-3BEF-4A06-9156-7C33FA439B71}" type="presParOf" srcId="{6F9F2C7E-4B98-4423-BAA0-FEC6186DEFD9}" destId="{D91F6C53-A187-4C6B-AF19-CAB15C7794AE}" srcOrd="2" destOrd="0" presId="urn:microsoft.com/office/officeart/2005/8/layout/orgChart1"/>
    <dgm:cxn modelId="{CF6DE1C5-D412-468D-A9C6-9F5E92CE6460}" type="presParOf" srcId="{AECD4D5D-F46B-48E5-AD00-BF0C94287129}" destId="{3778DFF6-B98C-46CD-A033-7FA269BD0E32}" srcOrd="2" destOrd="0" presId="urn:microsoft.com/office/officeart/2005/8/layout/orgChart1"/>
    <dgm:cxn modelId="{AD629038-56FD-4D00-8F67-D0FA8C7212B1}" type="presParOf" srcId="{7C9FC758-B76C-4CAF-875F-211D299CF437}" destId="{237FFC45-F3E4-4536-BD1F-DBB7D965F576}" srcOrd="4" destOrd="0" presId="urn:microsoft.com/office/officeart/2005/8/layout/orgChart1"/>
    <dgm:cxn modelId="{1B88C5FC-461B-490D-B05C-2F61223494D0}" type="presParOf" srcId="{7C9FC758-B76C-4CAF-875F-211D299CF437}" destId="{DFD687CA-2F16-433F-B327-3E3507101DED}" srcOrd="5" destOrd="0" presId="urn:microsoft.com/office/officeart/2005/8/layout/orgChart1"/>
    <dgm:cxn modelId="{5E38F7EF-6CD7-4DBB-8D48-E93B30522243}" type="presParOf" srcId="{DFD687CA-2F16-433F-B327-3E3507101DED}" destId="{D1EEFB53-D252-4454-9F48-A48B67EAD43B}" srcOrd="0" destOrd="0" presId="urn:microsoft.com/office/officeart/2005/8/layout/orgChart1"/>
    <dgm:cxn modelId="{256E9C5A-226F-41DC-9AF8-86845916AEE9}" type="presParOf" srcId="{D1EEFB53-D252-4454-9F48-A48B67EAD43B}" destId="{9A349759-F175-4A90-9861-BF86D55EBB35}" srcOrd="0" destOrd="0" presId="urn:microsoft.com/office/officeart/2005/8/layout/orgChart1"/>
    <dgm:cxn modelId="{99E141D9-CD72-4FFA-AC04-4DACD315BC7B}" type="presParOf" srcId="{D1EEFB53-D252-4454-9F48-A48B67EAD43B}" destId="{C92A21F1-ECFF-4E62-B8FB-9D4A4E6898BC}" srcOrd="1" destOrd="0" presId="urn:microsoft.com/office/officeart/2005/8/layout/orgChart1"/>
    <dgm:cxn modelId="{362F0094-8DC9-41DF-80BB-B2909B3856F2}" type="presParOf" srcId="{DFD687CA-2F16-433F-B327-3E3507101DED}" destId="{47A8DC4E-9EC5-424B-BF0C-13579E96E494}" srcOrd="1" destOrd="0" presId="urn:microsoft.com/office/officeart/2005/8/layout/orgChart1"/>
    <dgm:cxn modelId="{3D24A1A3-64FA-4746-8ED1-0AB308A3DE07}" type="presParOf" srcId="{47A8DC4E-9EC5-424B-BF0C-13579E96E494}" destId="{5A0295EB-4521-47C9-9AF6-CAA0A79EDAE7}" srcOrd="0" destOrd="0" presId="urn:microsoft.com/office/officeart/2005/8/layout/orgChart1"/>
    <dgm:cxn modelId="{51D1EAA7-E153-46D8-A32D-0BC259D18F3E}" type="presParOf" srcId="{47A8DC4E-9EC5-424B-BF0C-13579E96E494}" destId="{9D28E3BE-1DA9-44AD-9D27-0CF8D6E756EB}" srcOrd="1" destOrd="0" presId="urn:microsoft.com/office/officeart/2005/8/layout/orgChart1"/>
    <dgm:cxn modelId="{BB93D1A1-A2AA-4C29-8710-6818248A1B93}" type="presParOf" srcId="{9D28E3BE-1DA9-44AD-9D27-0CF8D6E756EB}" destId="{BA15C012-949A-4495-8935-E4D4169672B6}" srcOrd="0" destOrd="0" presId="urn:microsoft.com/office/officeart/2005/8/layout/orgChart1"/>
    <dgm:cxn modelId="{8396CD5C-BFCE-4B3E-8EF1-2E5CBB182B68}" type="presParOf" srcId="{BA15C012-949A-4495-8935-E4D4169672B6}" destId="{4A818DEC-8B5E-4A20-938D-AA40A23A31F4}" srcOrd="0" destOrd="0" presId="urn:microsoft.com/office/officeart/2005/8/layout/orgChart1"/>
    <dgm:cxn modelId="{1A83039D-8DF4-4224-AB38-9DBF09E9A1F2}" type="presParOf" srcId="{BA15C012-949A-4495-8935-E4D4169672B6}" destId="{EC020E81-DB7A-4556-8EF9-ED820F0C079A}" srcOrd="1" destOrd="0" presId="urn:microsoft.com/office/officeart/2005/8/layout/orgChart1"/>
    <dgm:cxn modelId="{258E0C1D-9FB9-4701-9380-F2418AD87781}" type="presParOf" srcId="{9D28E3BE-1DA9-44AD-9D27-0CF8D6E756EB}" destId="{2B5B8007-42B8-44F5-9251-25B731C8507D}" srcOrd="1" destOrd="0" presId="urn:microsoft.com/office/officeart/2005/8/layout/orgChart1"/>
    <dgm:cxn modelId="{12CDA507-DF2E-4212-AD5A-F83A22AAFD3E}" type="presParOf" srcId="{9D28E3BE-1DA9-44AD-9D27-0CF8D6E756EB}" destId="{D225B15D-AC61-4B33-A10F-0C7469C6711B}" srcOrd="2" destOrd="0" presId="urn:microsoft.com/office/officeart/2005/8/layout/orgChart1"/>
    <dgm:cxn modelId="{14DAA088-3277-4028-9478-99B56B43A1D7}" type="presParOf" srcId="{DFD687CA-2F16-433F-B327-3E3507101DED}" destId="{57A7FAED-3547-4640-A3DF-89522BBDFF4E}" srcOrd="2" destOrd="0" presId="urn:microsoft.com/office/officeart/2005/8/layout/orgChart1"/>
    <dgm:cxn modelId="{8C384E86-425C-4586-8376-6B70D812C45E}" type="presParOf" srcId="{7C9FC758-B76C-4CAF-875F-211D299CF437}" destId="{B8370679-0296-410B-801B-2B176C0153D7}" srcOrd="6" destOrd="0" presId="urn:microsoft.com/office/officeart/2005/8/layout/orgChart1"/>
    <dgm:cxn modelId="{BD2981FB-C977-4EE3-92A4-F3A8AE1DA8DE}" type="presParOf" srcId="{7C9FC758-B76C-4CAF-875F-211D299CF437}" destId="{D0CB416D-D46B-4F49-AE68-9DFC9B73028D}" srcOrd="7" destOrd="0" presId="urn:microsoft.com/office/officeart/2005/8/layout/orgChart1"/>
    <dgm:cxn modelId="{DE5D3B3C-7E29-49E3-B3CB-8C6E019650C8}" type="presParOf" srcId="{D0CB416D-D46B-4F49-AE68-9DFC9B73028D}" destId="{FD4929A2-E4A5-4036-8F8C-FBCDE52CE66F}" srcOrd="0" destOrd="0" presId="urn:microsoft.com/office/officeart/2005/8/layout/orgChart1"/>
    <dgm:cxn modelId="{6E6A0003-7D18-4336-BAF2-518766A5B1BB}" type="presParOf" srcId="{FD4929A2-E4A5-4036-8F8C-FBCDE52CE66F}" destId="{8B9AA1AB-2E0E-4F36-BE9F-308F8C9085D8}" srcOrd="0" destOrd="0" presId="urn:microsoft.com/office/officeart/2005/8/layout/orgChart1"/>
    <dgm:cxn modelId="{1E010410-3BDA-402F-9D4C-20E13EE77D7F}" type="presParOf" srcId="{FD4929A2-E4A5-4036-8F8C-FBCDE52CE66F}" destId="{012C291C-B2B1-47A6-A492-339CADFB93A9}" srcOrd="1" destOrd="0" presId="urn:microsoft.com/office/officeart/2005/8/layout/orgChart1"/>
    <dgm:cxn modelId="{C0960B86-75B9-4939-A1B8-CE525BE81DEF}" type="presParOf" srcId="{D0CB416D-D46B-4F49-AE68-9DFC9B73028D}" destId="{41B27551-4C28-48CA-9701-895A0459A6AD}" srcOrd="1" destOrd="0" presId="urn:microsoft.com/office/officeart/2005/8/layout/orgChart1"/>
    <dgm:cxn modelId="{5F1597AD-4D77-4C5C-B187-CF8AEC5C00BF}" type="presParOf" srcId="{41B27551-4C28-48CA-9701-895A0459A6AD}" destId="{71762AFE-365F-42AE-8381-F7ABFE52E092}" srcOrd="0" destOrd="0" presId="urn:microsoft.com/office/officeart/2005/8/layout/orgChart1"/>
    <dgm:cxn modelId="{0835DF67-FDC3-4B22-AD2C-8279C6C2E55F}" type="presParOf" srcId="{41B27551-4C28-48CA-9701-895A0459A6AD}" destId="{BB3D46D8-2A85-413D-B4A3-C2B2A4E265A6}" srcOrd="1" destOrd="0" presId="urn:microsoft.com/office/officeart/2005/8/layout/orgChart1"/>
    <dgm:cxn modelId="{7557A5DB-C358-450A-BE88-63C68FEDCCF7}" type="presParOf" srcId="{BB3D46D8-2A85-413D-B4A3-C2B2A4E265A6}" destId="{84D620D9-884B-4C0E-ACE3-A727DD338C54}" srcOrd="0" destOrd="0" presId="urn:microsoft.com/office/officeart/2005/8/layout/orgChart1"/>
    <dgm:cxn modelId="{2C77B33C-D0DD-4B93-AAD2-804AA7996B6A}" type="presParOf" srcId="{84D620D9-884B-4C0E-ACE3-A727DD338C54}" destId="{53A67B3A-298F-4A74-B67E-AE0C828A27A6}" srcOrd="0" destOrd="0" presId="urn:microsoft.com/office/officeart/2005/8/layout/orgChart1"/>
    <dgm:cxn modelId="{AEA5359F-9156-465C-9206-CD3BF0475E4A}" type="presParOf" srcId="{84D620D9-884B-4C0E-ACE3-A727DD338C54}" destId="{8331FA54-D350-4B83-BC25-B1048B8767DB}" srcOrd="1" destOrd="0" presId="urn:microsoft.com/office/officeart/2005/8/layout/orgChart1"/>
    <dgm:cxn modelId="{F00B3D9C-B984-4100-8D36-332ABF9E553E}" type="presParOf" srcId="{BB3D46D8-2A85-413D-B4A3-C2B2A4E265A6}" destId="{A19C75DB-8D9B-4D18-9A41-11E807603B83}" srcOrd="1" destOrd="0" presId="urn:microsoft.com/office/officeart/2005/8/layout/orgChart1"/>
    <dgm:cxn modelId="{706CC821-2010-467E-BD01-F29524355886}" type="presParOf" srcId="{BB3D46D8-2A85-413D-B4A3-C2B2A4E265A6}" destId="{C179FEF5-ADE9-4F67-9761-F7AE55091343}" srcOrd="2" destOrd="0" presId="urn:microsoft.com/office/officeart/2005/8/layout/orgChart1"/>
    <dgm:cxn modelId="{38A8E79A-B944-41D9-8C24-47787895A61A}" type="presParOf" srcId="{D0CB416D-D46B-4F49-AE68-9DFC9B73028D}" destId="{34B94B07-3BD6-46B5-B32C-D7F24463A683}" srcOrd="2" destOrd="0" presId="urn:microsoft.com/office/officeart/2005/8/layout/orgChart1"/>
    <dgm:cxn modelId="{71F3E92E-64EE-49B3-B5C7-2648FA02AC7A}" type="presParOf" srcId="{7C9FC758-B76C-4CAF-875F-211D299CF437}" destId="{4FCB4B32-C174-4DC1-B1BE-3464BFF1E9F0}" srcOrd="8" destOrd="0" presId="urn:microsoft.com/office/officeart/2005/8/layout/orgChart1"/>
    <dgm:cxn modelId="{1345E508-39DB-49AA-BF40-AA6B78829462}" type="presParOf" srcId="{7C9FC758-B76C-4CAF-875F-211D299CF437}" destId="{B3BBE7D9-665B-4E5D-B66E-21C0ACA7F117}" srcOrd="9" destOrd="0" presId="urn:microsoft.com/office/officeart/2005/8/layout/orgChart1"/>
    <dgm:cxn modelId="{A473CBA4-6777-472D-81CA-295E940BB15F}" type="presParOf" srcId="{B3BBE7D9-665B-4E5D-B66E-21C0ACA7F117}" destId="{5DCE4A15-D73A-4565-B0DA-A220105F641A}" srcOrd="0" destOrd="0" presId="urn:microsoft.com/office/officeart/2005/8/layout/orgChart1"/>
    <dgm:cxn modelId="{0943637E-B82F-4A0C-AF4F-995142A1B324}" type="presParOf" srcId="{5DCE4A15-D73A-4565-B0DA-A220105F641A}" destId="{1E6F82A7-E3F3-4EBA-A32E-4860E3336AEB}" srcOrd="0" destOrd="0" presId="urn:microsoft.com/office/officeart/2005/8/layout/orgChart1"/>
    <dgm:cxn modelId="{C1641A09-A0E1-4603-9784-68317A025F94}" type="presParOf" srcId="{5DCE4A15-D73A-4565-B0DA-A220105F641A}" destId="{435326BD-0693-41E2-9A84-E4992BE4146A}" srcOrd="1" destOrd="0" presId="urn:microsoft.com/office/officeart/2005/8/layout/orgChart1"/>
    <dgm:cxn modelId="{31228E1D-951C-463B-B336-135907A497FD}" type="presParOf" srcId="{B3BBE7D9-665B-4E5D-B66E-21C0ACA7F117}" destId="{3BA69B2F-7682-4ACE-979C-9ED5011D4506}" srcOrd="1" destOrd="0" presId="urn:microsoft.com/office/officeart/2005/8/layout/orgChart1"/>
    <dgm:cxn modelId="{C72C1A28-7B30-4B39-8F12-A1897960D746}" type="presParOf" srcId="{3BA69B2F-7682-4ACE-979C-9ED5011D4506}" destId="{2858D99C-CD18-40F4-849C-043673736F22}" srcOrd="0" destOrd="0" presId="urn:microsoft.com/office/officeart/2005/8/layout/orgChart1"/>
    <dgm:cxn modelId="{3A614CC2-5C84-478F-A70C-7D4F77D65C6A}" type="presParOf" srcId="{3BA69B2F-7682-4ACE-979C-9ED5011D4506}" destId="{7B344D49-C1E5-4549-A27E-ADA44BCE0EFC}" srcOrd="1" destOrd="0" presId="urn:microsoft.com/office/officeart/2005/8/layout/orgChart1"/>
    <dgm:cxn modelId="{BBD9DD00-8EE9-46EC-8AE5-452628908E36}" type="presParOf" srcId="{7B344D49-C1E5-4549-A27E-ADA44BCE0EFC}" destId="{B38C4ECE-0E4A-4E57-AF57-6D06E19D87A5}" srcOrd="0" destOrd="0" presId="urn:microsoft.com/office/officeart/2005/8/layout/orgChart1"/>
    <dgm:cxn modelId="{CD7F3616-03D7-45BF-94FA-C6F54260B6B7}" type="presParOf" srcId="{B38C4ECE-0E4A-4E57-AF57-6D06E19D87A5}" destId="{99F8DFEE-062F-418D-9624-7F414232CA4F}" srcOrd="0" destOrd="0" presId="urn:microsoft.com/office/officeart/2005/8/layout/orgChart1"/>
    <dgm:cxn modelId="{E975F881-9351-4329-A89D-014D4E316027}" type="presParOf" srcId="{B38C4ECE-0E4A-4E57-AF57-6D06E19D87A5}" destId="{29440936-9BDD-4F2F-B219-7FCA8FB8BC97}" srcOrd="1" destOrd="0" presId="urn:microsoft.com/office/officeart/2005/8/layout/orgChart1"/>
    <dgm:cxn modelId="{7F8B216E-1EED-4C7B-A93C-1E21B1D5B09C}" type="presParOf" srcId="{7B344D49-C1E5-4549-A27E-ADA44BCE0EFC}" destId="{B80D0652-A17A-403A-B84C-8E7EE13E73CE}" srcOrd="1" destOrd="0" presId="urn:microsoft.com/office/officeart/2005/8/layout/orgChart1"/>
    <dgm:cxn modelId="{E7CCC614-8EA6-4488-8BB8-61FF91F8524A}" type="presParOf" srcId="{7B344D49-C1E5-4549-A27E-ADA44BCE0EFC}" destId="{4349CDDE-FC8A-4627-9FDD-1D19F6440425}" srcOrd="2" destOrd="0" presId="urn:microsoft.com/office/officeart/2005/8/layout/orgChart1"/>
    <dgm:cxn modelId="{5FB1772A-3CED-4A49-945D-B45ABFF5ECC3}" type="presParOf" srcId="{3BA69B2F-7682-4ACE-979C-9ED5011D4506}" destId="{3B28DA4E-7780-47E0-A901-419E1B05123B}" srcOrd="2" destOrd="0" presId="urn:microsoft.com/office/officeart/2005/8/layout/orgChart1"/>
    <dgm:cxn modelId="{CE5DC32D-F523-431E-AE09-43F52EFB569E}" type="presParOf" srcId="{3BA69B2F-7682-4ACE-979C-9ED5011D4506}" destId="{B6A3DEB0-9C5A-451D-AB4F-6277EA762A82}" srcOrd="3" destOrd="0" presId="urn:microsoft.com/office/officeart/2005/8/layout/orgChart1"/>
    <dgm:cxn modelId="{30D4C13C-C175-44CD-AA90-FA1B75BDAF9F}" type="presParOf" srcId="{B6A3DEB0-9C5A-451D-AB4F-6277EA762A82}" destId="{25A5126E-E02F-4186-BFFD-E24EBDC48C7D}" srcOrd="0" destOrd="0" presId="urn:microsoft.com/office/officeart/2005/8/layout/orgChart1"/>
    <dgm:cxn modelId="{85244ECC-662F-477E-B238-F4C2A9D22DF9}" type="presParOf" srcId="{25A5126E-E02F-4186-BFFD-E24EBDC48C7D}" destId="{E8511535-CDD2-44F8-8816-1D5F173466E4}" srcOrd="0" destOrd="0" presId="urn:microsoft.com/office/officeart/2005/8/layout/orgChart1"/>
    <dgm:cxn modelId="{82FE4924-B98C-4556-A049-F2357752E53C}" type="presParOf" srcId="{25A5126E-E02F-4186-BFFD-E24EBDC48C7D}" destId="{76372906-3C2C-4DE9-BA75-256C23B5DB41}" srcOrd="1" destOrd="0" presId="urn:microsoft.com/office/officeart/2005/8/layout/orgChart1"/>
    <dgm:cxn modelId="{7E1CE08A-7B9F-4E15-BB5C-6DF4417D56D5}" type="presParOf" srcId="{B6A3DEB0-9C5A-451D-AB4F-6277EA762A82}" destId="{465CF5E9-D4A9-4F00-A549-D4F6E5FCF9E7}" srcOrd="1" destOrd="0" presId="urn:microsoft.com/office/officeart/2005/8/layout/orgChart1"/>
    <dgm:cxn modelId="{00F33AA6-0A0C-484E-9922-896C9EBE0FDE}" type="presParOf" srcId="{B6A3DEB0-9C5A-451D-AB4F-6277EA762A82}" destId="{0B509D27-E6D5-46CD-9921-A90503514063}" srcOrd="2" destOrd="0" presId="urn:microsoft.com/office/officeart/2005/8/layout/orgChart1"/>
    <dgm:cxn modelId="{4D00DD78-A8E7-4A4F-877C-B19B42B1B752}" type="presParOf" srcId="{3BA69B2F-7682-4ACE-979C-9ED5011D4506}" destId="{19ECFDF9-E5AD-4C50-B243-94AC9B020007}" srcOrd="4" destOrd="0" presId="urn:microsoft.com/office/officeart/2005/8/layout/orgChart1"/>
    <dgm:cxn modelId="{36A55411-0202-4404-BCC0-87BBE7517EAA}" type="presParOf" srcId="{3BA69B2F-7682-4ACE-979C-9ED5011D4506}" destId="{688A619C-1637-469F-8EDD-24A441C0CA39}" srcOrd="5" destOrd="0" presId="urn:microsoft.com/office/officeart/2005/8/layout/orgChart1"/>
    <dgm:cxn modelId="{5B1FB51D-3155-4137-B7C3-94596CCFA1AD}" type="presParOf" srcId="{688A619C-1637-469F-8EDD-24A441C0CA39}" destId="{CCA5B1DB-CE59-44DF-A9EE-DB3B6C6D689A}" srcOrd="0" destOrd="0" presId="urn:microsoft.com/office/officeart/2005/8/layout/orgChart1"/>
    <dgm:cxn modelId="{9EC3010B-0E66-41B6-B58A-F84077F10974}" type="presParOf" srcId="{CCA5B1DB-CE59-44DF-A9EE-DB3B6C6D689A}" destId="{D45D712A-8919-4E69-80E2-F632A85142BF}" srcOrd="0" destOrd="0" presId="urn:microsoft.com/office/officeart/2005/8/layout/orgChart1"/>
    <dgm:cxn modelId="{4A170B6A-C1CB-4DA1-BBDF-BFC4EA725F1D}" type="presParOf" srcId="{CCA5B1DB-CE59-44DF-A9EE-DB3B6C6D689A}" destId="{B38A769E-8CC8-43D3-BC5C-5B157FD63221}" srcOrd="1" destOrd="0" presId="urn:microsoft.com/office/officeart/2005/8/layout/orgChart1"/>
    <dgm:cxn modelId="{13AA3AE4-8170-4780-96D5-47805EED93A6}" type="presParOf" srcId="{688A619C-1637-469F-8EDD-24A441C0CA39}" destId="{E9B68AFE-9ADF-4C2A-9417-87FA2FD04E21}" srcOrd="1" destOrd="0" presId="urn:microsoft.com/office/officeart/2005/8/layout/orgChart1"/>
    <dgm:cxn modelId="{91FEED3A-51E5-4DEA-A9D2-A56AD85D32AD}" type="presParOf" srcId="{688A619C-1637-469F-8EDD-24A441C0CA39}" destId="{30A59E7C-DD7A-4988-B85C-A0F36D781C67}" srcOrd="2" destOrd="0" presId="urn:microsoft.com/office/officeart/2005/8/layout/orgChart1"/>
    <dgm:cxn modelId="{F79E6D23-D7FE-4728-B1BB-7403789FCB64}" type="presParOf" srcId="{3BA69B2F-7682-4ACE-979C-9ED5011D4506}" destId="{2FB69B0E-5300-4ABA-8198-DA0248A8169D}" srcOrd="6" destOrd="0" presId="urn:microsoft.com/office/officeart/2005/8/layout/orgChart1"/>
    <dgm:cxn modelId="{9DF56004-0191-46B6-9A98-355CABAC3CFA}" type="presParOf" srcId="{3BA69B2F-7682-4ACE-979C-9ED5011D4506}" destId="{CF9A49BC-04F9-4D42-8576-929EF1CB367A}" srcOrd="7" destOrd="0" presId="urn:microsoft.com/office/officeart/2005/8/layout/orgChart1"/>
    <dgm:cxn modelId="{6FEA842F-FA65-463C-9B57-31314F0AC245}" type="presParOf" srcId="{CF9A49BC-04F9-4D42-8576-929EF1CB367A}" destId="{3E8DF30B-7771-4E69-B38D-E99AD9E8ADA0}" srcOrd="0" destOrd="0" presId="urn:microsoft.com/office/officeart/2005/8/layout/orgChart1"/>
    <dgm:cxn modelId="{331DC48A-1A7A-4EC1-B7BF-A4A12D6B9C5B}" type="presParOf" srcId="{3E8DF30B-7771-4E69-B38D-E99AD9E8ADA0}" destId="{E448B343-F4B9-4CD5-A5C4-08B9D9636694}" srcOrd="0" destOrd="0" presId="urn:microsoft.com/office/officeart/2005/8/layout/orgChart1"/>
    <dgm:cxn modelId="{F7D56A88-CDAF-425F-9C02-25CEF9B1B1F3}" type="presParOf" srcId="{3E8DF30B-7771-4E69-B38D-E99AD9E8ADA0}" destId="{3137D55D-673A-4415-BDC3-ABD7EF7D42F7}" srcOrd="1" destOrd="0" presId="urn:microsoft.com/office/officeart/2005/8/layout/orgChart1"/>
    <dgm:cxn modelId="{DBC0FB23-FF77-4336-BA70-BB5D3C8335E1}" type="presParOf" srcId="{CF9A49BC-04F9-4D42-8576-929EF1CB367A}" destId="{DB622D87-65A8-4C37-9127-7472F9037FDD}" srcOrd="1" destOrd="0" presId="urn:microsoft.com/office/officeart/2005/8/layout/orgChart1"/>
    <dgm:cxn modelId="{DB71DAB9-F34F-4C04-87A6-31198322F49A}" type="presParOf" srcId="{CF9A49BC-04F9-4D42-8576-929EF1CB367A}" destId="{88032C08-92A0-4DE4-9DF0-97194D195AD3}" srcOrd="2" destOrd="0" presId="urn:microsoft.com/office/officeart/2005/8/layout/orgChart1"/>
    <dgm:cxn modelId="{DCFB1E2D-920F-4C34-8582-98972614B6D4}" type="presParOf" srcId="{B3BBE7D9-665B-4E5D-B66E-21C0ACA7F117}" destId="{544DA83D-977F-48FE-892B-D320633EB076}" srcOrd="2" destOrd="0" presId="urn:microsoft.com/office/officeart/2005/8/layout/orgChart1"/>
    <dgm:cxn modelId="{4971D33D-5FC4-46CA-9D49-F20743D158ED}" type="presParOf" srcId="{7C9FC758-B76C-4CAF-875F-211D299CF437}" destId="{E69C8636-7FDC-4B68-9A4C-48D765F9ED56}" srcOrd="10" destOrd="0" presId="urn:microsoft.com/office/officeart/2005/8/layout/orgChart1"/>
    <dgm:cxn modelId="{071284C0-5E81-41A2-9FE0-F99CFB775E5B}" type="presParOf" srcId="{7C9FC758-B76C-4CAF-875F-211D299CF437}" destId="{4FE5CCAB-2BC3-4751-8090-71BED05600BA}" srcOrd="11" destOrd="0" presId="urn:microsoft.com/office/officeart/2005/8/layout/orgChart1"/>
    <dgm:cxn modelId="{442530C4-3377-47B7-8F34-FACDA3ABA9F9}" type="presParOf" srcId="{4FE5CCAB-2BC3-4751-8090-71BED05600BA}" destId="{9803E39D-B8A9-4AFC-AC86-58BF16FF93B4}" srcOrd="0" destOrd="0" presId="urn:microsoft.com/office/officeart/2005/8/layout/orgChart1"/>
    <dgm:cxn modelId="{641A2220-2EA5-4E94-ADC8-E095A2888E53}" type="presParOf" srcId="{9803E39D-B8A9-4AFC-AC86-58BF16FF93B4}" destId="{29D532DF-371A-4191-991E-54ABED5DCB11}" srcOrd="0" destOrd="0" presId="urn:microsoft.com/office/officeart/2005/8/layout/orgChart1"/>
    <dgm:cxn modelId="{96E14A2A-4A0C-4C2E-94B7-7CD57D947A33}" type="presParOf" srcId="{9803E39D-B8A9-4AFC-AC86-58BF16FF93B4}" destId="{82AF5E2E-D784-4065-885F-326C41C22F32}" srcOrd="1" destOrd="0" presId="urn:microsoft.com/office/officeart/2005/8/layout/orgChart1"/>
    <dgm:cxn modelId="{207CA836-3E3B-49EF-888D-604808A26C96}" type="presParOf" srcId="{4FE5CCAB-2BC3-4751-8090-71BED05600BA}" destId="{3EE4B15F-F0A8-4AE3-9C8C-FA88737268D8}" srcOrd="1" destOrd="0" presId="urn:microsoft.com/office/officeart/2005/8/layout/orgChart1"/>
    <dgm:cxn modelId="{6D1714E4-5C0A-463C-A26B-7D140AE7DA13}" type="presParOf" srcId="{3EE4B15F-F0A8-4AE3-9C8C-FA88737268D8}" destId="{737F45E4-1B3B-4D55-953C-5D2238632F0F}" srcOrd="0" destOrd="0" presId="urn:microsoft.com/office/officeart/2005/8/layout/orgChart1"/>
    <dgm:cxn modelId="{96099E32-A4B1-48C3-9C40-BF04FC20120F}" type="presParOf" srcId="{3EE4B15F-F0A8-4AE3-9C8C-FA88737268D8}" destId="{7530A482-00F1-4B9E-968E-E5E6F63D5CF4}" srcOrd="1" destOrd="0" presId="urn:microsoft.com/office/officeart/2005/8/layout/orgChart1"/>
    <dgm:cxn modelId="{5B83B5CB-622D-4387-B6FA-F39322EA70E3}" type="presParOf" srcId="{7530A482-00F1-4B9E-968E-E5E6F63D5CF4}" destId="{496368C5-AA9C-49B2-91E4-03392CC343DA}" srcOrd="0" destOrd="0" presId="urn:microsoft.com/office/officeart/2005/8/layout/orgChart1"/>
    <dgm:cxn modelId="{CAFD0F84-CEF3-4415-B2D3-102A554A8AD0}" type="presParOf" srcId="{496368C5-AA9C-49B2-91E4-03392CC343DA}" destId="{D7F2000E-31FD-4DFE-97CD-B793147A9458}" srcOrd="0" destOrd="0" presId="urn:microsoft.com/office/officeart/2005/8/layout/orgChart1"/>
    <dgm:cxn modelId="{C0168C17-5BFC-4B41-BCE2-4A2554E4BE62}" type="presParOf" srcId="{496368C5-AA9C-49B2-91E4-03392CC343DA}" destId="{D45B322F-D779-43D1-A252-C457EAD61786}" srcOrd="1" destOrd="0" presId="urn:microsoft.com/office/officeart/2005/8/layout/orgChart1"/>
    <dgm:cxn modelId="{B633AFDC-56F4-4E64-928E-E7CA5FA51053}" type="presParOf" srcId="{7530A482-00F1-4B9E-968E-E5E6F63D5CF4}" destId="{8B1CDC8E-6747-4981-8F54-B75BD79A5280}" srcOrd="1" destOrd="0" presId="urn:microsoft.com/office/officeart/2005/8/layout/orgChart1"/>
    <dgm:cxn modelId="{1A1311FD-C78A-44AE-BFC4-20590979A616}" type="presParOf" srcId="{7530A482-00F1-4B9E-968E-E5E6F63D5CF4}" destId="{B7789B16-56E1-4F31-A81F-C43E100A731F}" srcOrd="2" destOrd="0" presId="urn:microsoft.com/office/officeart/2005/8/layout/orgChart1"/>
    <dgm:cxn modelId="{6C77F4F5-03A5-42A9-A4DB-EC49D4EC1250}" type="presParOf" srcId="{4FE5CCAB-2BC3-4751-8090-71BED05600BA}" destId="{21C865E8-C476-45D3-8D55-925865831F69}" srcOrd="2" destOrd="0" presId="urn:microsoft.com/office/officeart/2005/8/layout/orgChart1"/>
    <dgm:cxn modelId="{B17EFFC5-6CD3-4EBB-B3D6-45855D5BDDD9}" type="presParOf" srcId="{7C9FC758-B76C-4CAF-875F-211D299CF437}" destId="{7A2735A3-4FD7-4B7D-B2AC-EF54028ABE98}" srcOrd="12" destOrd="0" presId="urn:microsoft.com/office/officeart/2005/8/layout/orgChart1"/>
    <dgm:cxn modelId="{722D33F0-2A4A-412F-A492-7FAED73D247B}" type="presParOf" srcId="{7C9FC758-B76C-4CAF-875F-211D299CF437}" destId="{BE36E5F3-C368-4571-9E9D-7BC5BCC1040F}" srcOrd="13" destOrd="0" presId="urn:microsoft.com/office/officeart/2005/8/layout/orgChart1"/>
    <dgm:cxn modelId="{68B527B9-E172-43B5-ABD9-E3B34247D98D}" type="presParOf" srcId="{BE36E5F3-C368-4571-9E9D-7BC5BCC1040F}" destId="{583ACD43-E256-4B02-875B-354B1F696705}" srcOrd="0" destOrd="0" presId="urn:microsoft.com/office/officeart/2005/8/layout/orgChart1"/>
    <dgm:cxn modelId="{9F1B8B91-BF55-46E7-A9B4-58756AD65D13}" type="presParOf" srcId="{583ACD43-E256-4B02-875B-354B1F696705}" destId="{6E3F5BDF-8A80-420D-B516-FD89B8E2AE46}" srcOrd="0" destOrd="0" presId="urn:microsoft.com/office/officeart/2005/8/layout/orgChart1"/>
    <dgm:cxn modelId="{B491EE27-51E0-4850-9E38-D44E344583AA}" type="presParOf" srcId="{583ACD43-E256-4B02-875B-354B1F696705}" destId="{7BBC7ECC-D458-49FD-9EC4-131C71BB79D6}" srcOrd="1" destOrd="0" presId="urn:microsoft.com/office/officeart/2005/8/layout/orgChart1"/>
    <dgm:cxn modelId="{38C6D434-02A9-424E-8CB4-9E933E4AFF74}" type="presParOf" srcId="{BE36E5F3-C368-4571-9E9D-7BC5BCC1040F}" destId="{603870CC-BC32-4756-A1BC-B3AA8B9BFF8C}" srcOrd="1" destOrd="0" presId="urn:microsoft.com/office/officeart/2005/8/layout/orgChart1"/>
    <dgm:cxn modelId="{07BF5EDF-8E4E-4F85-90D4-22AB38145B0C}" type="presParOf" srcId="{603870CC-BC32-4756-A1BC-B3AA8B9BFF8C}" destId="{638B7FD3-6007-402C-971C-5F0584C66718}" srcOrd="0" destOrd="0" presId="urn:microsoft.com/office/officeart/2005/8/layout/orgChart1"/>
    <dgm:cxn modelId="{FB4DA9A7-C677-4A37-9610-56953DEED1A5}" type="presParOf" srcId="{603870CC-BC32-4756-A1BC-B3AA8B9BFF8C}" destId="{D89C5D32-F528-4976-91A8-C681419DA0CC}" srcOrd="1" destOrd="0" presId="urn:microsoft.com/office/officeart/2005/8/layout/orgChart1"/>
    <dgm:cxn modelId="{EABBCDD1-625F-493D-8240-640EBEC698DD}" type="presParOf" srcId="{D89C5D32-F528-4976-91A8-C681419DA0CC}" destId="{7B3FF11D-8A15-4A9F-B7F2-22209803765B}" srcOrd="0" destOrd="0" presId="urn:microsoft.com/office/officeart/2005/8/layout/orgChart1"/>
    <dgm:cxn modelId="{2B95B824-FBD1-4A09-8C31-461A00870435}" type="presParOf" srcId="{7B3FF11D-8A15-4A9F-B7F2-22209803765B}" destId="{CE8005DA-2961-473B-AC01-81FE13D901BD}" srcOrd="0" destOrd="0" presId="urn:microsoft.com/office/officeart/2005/8/layout/orgChart1"/>
    <dgm:cxn modelId="{67161100-B77B-491E-9F6D-0072863C500C}" type="presParOf" srcId="{7B3FF11D-8A15-4A9F-B7F2-22209803765B}" destId="{84C3F89A-9A79-4CEA-87DD-66F24D3AC904}" srcOrd="1" destOrd="0" presId="urn:microsoft.com/office/officeart/2005/8/layout/orgChart1"/>
    <dgm:cxn modelId="{A4B26871-C114-47C5-9CFB-5727966629CB}" type="presParOf" srcId="{D89C5D32-F528-4976-91A8-C681419DA0CC}" destId="{7D1B95AC-E3FE-4EA1-89FA-E42726610D5A}" srcOrd="1" destOrd="0" presId="urn:microsoft.com/office/officeart/2005/8/layout/orgChart1"/>
    <dgm:cxn modelId="{5FCBD2FA-7BDA-4A4C-82F6-97101729A020}" type="presParOf" srcId="{D89C5D32-F528-4976-91A8-C681419DA0CC}" destId="{996B921A-0F69-4F84-AF9F-C34DACDB30EF}" srcOrd="2" destOrd="0" presId="urn:microsoft.com/office/officeart/2005/8/layout/orgChart1"/>
    <dgm:cxn modelId="{45C75A6A-0168-45CD-A3D9-3A30AE579719}" type="presParOf" srcId="{603870CC-BC32-4756-A1BC-B3AA8B9BFF8C}" destId="{337ED893-AA54-4C3E-9814-E64302901812}" srcOrd="2" destOrd="0" presId="urn:microsoft.com/office/officeart/2005/8/layout/orgChart1"/>
    <dgm:cxn modelId="{96814B3E-1C1C-4B2C-8451-5AEE3AE9F43F}" type="presParOf" srcId="{603870CC-BC32-4756-A1BC-B3AA8B9BFF8C}" destId="{AC7F9F47-0CBB-4F4B-9A0D-30C88D966ACB}" srcOrd="3" destOrd="0" presId="urn:microsoft.com/office/officeart/2005/8/layout/orgChart1"/>
    <dgm:cxn modelId="{4BA04EB0-6961-4BF6-8D9C-ABF57FA28513}" type="presParOf" srcId="{AC7F9F47-0CBB-4F4B-9A0D-30C88D966ACB}" destId="{4797999D-896D-4036-8C1E-79BE4D452C71}" srcOrd="0" destOrd="0" presId="urn:microsoft.com/office/officeart/2005/8/layout/orgChart1"/>
    <dgm:cxn modelId="{30DCD8F1-64F0-4A5E-8E86-BBEC42A268FF}" type="presParOf" srcId="{4797999D-896D-4036-8C1E-79BE4D452C71}" destId="{02FB94A7-13E4-4AD2-9865-F4291EFD7438}" srcOrd="0" destOrd="0" presId="urn:microsoft.com/office/officeart/2005/8/layout/orgChart1"/>
    <dgm:cxn modelId="{D38558C1-1279-437C-981C-724C2883979E}" type="presParOf" srcId="{4797999D-896D-4036-8C1E-79BE4D452C71}" destId="{208C9B5A-7233-4B37-8BD5-6BC8F42CEF66}" srcOrd="1" destOrd="0" presId="urn:microsoft.com/office/officeart/2005/8/layout/orgChart1"/>
    <dgm:cxn modelId="{4FDE91C6-F805-44A4-9569-F86EB9740693}" type="presParOf" srcId="{AC7F9F47-0CBB-4F4B-9A0D-30C88D966ACB}" destId="{1AC81731-C31E-43D4-BC6F-EFF2B326BA66}" srcOrd="1" destOrd="0" presId="urn:microsoft.com/office/officeart/2005/8/layout/orgChart1"/>
    <dgm:cxn modelId="{00C00E0B-0FEC-46A8-826E-BE0FD209A17C}" type="presParOf" srcId="{AC7F9F47-0CBB-4F4B-9A0D-30C88D966ACB}" destId="{E0B12269-35E5-4099-B70C-1FCD91FCB1A2}" srcOrd="2" destOrd="0" presId="urn:microsoft.com/office/officeart/2005/8/layout/orgChart1"/>
    <dgm:cxn modelId="{06B78DED-4256-44B7-BFEE-24660079594B}" type="presParOf" srcId="{603870CC-BC32-4756-A1BC-B3AA8B9BFF8C}" destId="{ABA93F06-DEC6-4BE8-A3B4-1F56305EAE4D}" srcOrd="4" destOrd="0" presId="urn:microsoft.com/office/officeart/2005/8/layout/orgChart1"/>
    <dgm:cxn modelId="{F4C3D0B2-854B-48BC-8E59-0A2B446E2FF1}" type="presParOf" srcId="{603870CC-BC32-4756-A1BC-B3AA8B9BFF8C}" destId="{48C49603-BD26-4408-9906-0524D5FEAEC7}" srcOrd="5" destOrd="0" presId="urn:microsoft.com/office/officeart/2005/8/layout/orgChart1"/>
    <dgm:cxn modelId="{BC2561EF-4E14-458E-B999-9E58C0D174EE}" type="presParOf" srcId="{48C49603-BD26-4408-9906-0524D5FEAEC7}" destId="{991397ED-4AD0-4C64-8000-4D3C14AAD30A}" srcOrd="0" destOrd="0" presId="urn:microsoft.com/office/officeart/2005/8/layout/orgChart1"/>
    <dgm:cxn modelId="{91E10B65-35E5-4D03-8F7E-86314C2F1909}" type="presParOf" srcId="{991397ED-4AD0-4C64-8000-4D3C14AAD30A}" destId="{D7BD8E83-4454-4EA4-ADFF-B4FD016DDF78}" srcOrd="0" destOrd="0" presId="urn:microsoft.com/office/officeart/2005/8/layout/orgChart1"/>
    <dgm:cxn modelId="{427F6FE2-04DA-4437-B6C9-C8CC922A07F5}" type="presParOf" srcId="{991397ED-4AD0-4C64-8000-4D3C14AAD30A}" destId="{337F545A-2DEC-4EFC-B593-706E6412D10A}" srcOrd="1" destOrd="0" presId="urn:microsoft.com/office/officeart/2005/8/layout/orgChart1"/>
    <dgm:cxn modelId="{1405C844-DA76-4F5B-99A5-E79C497834F9}" type="presParOf" srcId="{48C49603-BD26-4408-9906-0524D5FEAEC7}" destId="{6EF72793-88E0-4FBF-B808-8DC0BFF6E99D}" srcOrd="1" destOrd="0" presId="urn:microsoft.com/office/officeart/2005/8/layout/orgChart1"/>
    <dgm:cxn modelId="{7781DDBA-D0AB-4B22-9016-C15607FEA627}" type="presParOf" srcId="{48C49603-BD26-4408-9906-0524D5FEAEC7}" destId="{94F2AE70-132F-48D1-A26A-6F1D298449DF}" srcOrd="2" destOrd="0" presId="urn:microsoft.com/office/officeart/2005/8/layout/orgChart1"/>
    <dgm:cxn modelId="{7D659D79-4E1E-4349-8928-941EF4300CED}" type="presParOf" srcId="{603870CC-BC32-4756-A1BC-B3AA8B9BFF8C}" destId="{481F4BEE-F0BD-4AA4-9EFA-29325B09C94F}" srcOrd="6" destOrd="0" presId="urn:microsoft.com/office/officeart/2005/8/layout/orgChart1"/>
    <dgm:cxn modelId="{E1D3AC85-7DD4-421B-A2C9-245600619A8B}" type="presParOf" srcId="{603870CC-BC32-4756-A1BC-B3AA8B9BFF8C}" destId="{CF8AFE4B-1CA4-4AFC-8968-8421150C133D}" srcOrd="7" destOrd="0" presId="urn:microsoft.com/office/officeart/2005/8/layout/orgChart1"/>
    <dgm:cxn modelId="{78BE5430-802D-4EC3-B21A-D2054846EC6C}" type="presParOf" srcId="{CF8AFE4B-1CA4-4AFC-8968-8421150C133D}" destId="{D8F81789-B93A-46E5-AFAC-47ED7258783F}" srcOrd="0" destOrd="0" presId="urn:microsoft.com/office/officeart/2005/8/layout/orgChart1"/>
    <dgm:cxn modelId="{99A1E0EE-3510-4FC7-88C1-92588A5BD449}" type="presParOf" srcId="{D8F81789-B93A-46E5-AFAC-47ED7258783F}" destId="{7E92610D-6D4C-4363-8564-B2AC5E072659}" srcOrd="0" destOrd="0" presId="urn:microsoft.com/office/officeart/2005/8/layout/orgChart1"/>
    <dgm:cxn modelId="{C0719F9E-09B0-4F64-A092-0D32D8AB346E}" type="presParOf" srcId="{D8F81789-B93A-46E5-AFAC-47ED7258783F}" destId="{25A4AA84-C3E5-41D9-9BBA-AB4C944194EA}" srcOrd="1" destOrd="0" presId="urn:microsoft.com/office/officeart/2005/8/layout/orgChart1"/>
    <dgm:cxn modelId="{E6F4A4CF-0CB1-4932-BEB0-BAC9212B3356}" type="presParOf" srcId="{CF8AFE4B-1CA4-4AFC-8968-8421150C133D}" destId="{E20888EC-EB8A-43BD-A0CB-23DC75FFFEC5}" srcOrd="1" destOrd="0" presId="urn:microsoft.com/office/officeart/2005/8/layout/orgChart1"/>
    <dgm:cxn modelId="{4C8CA349-DFAB-49F2-A8C1-4B826944D1DE}" type="presParOf" srcId="{CF8AFE4B-1CA4-4AFC-8968-8421150C133D}" destId="{82915838-1B83-4B45-99CE-9BCB92BBEA19}" srcOrd="2" destOrd="0" presId="urn:microsoft.com/office/officeart/2005/8/layout/orgChart1"/>
    <dgm:cxn modelId="{15F8F763-236B-4E6B-81B1-62CBB5D78CA7}" type="presParOf" srcId="{BE36E5F3-C368-4571-9E9D-7BC5BCC1040F}" destId="{5F1E9FEA-C053-45FD-8DBE-CFBAD7B9F3E7}" srcOrd="2" destOrd="0" presId="urn:microsoft.com/office/officeart/2005/8/layout/orgChart1"/>
    <dgm:cxn modelId="{2A6345F3-AE2B-4FAC-AD21-52A2F9C50034}" type="presParOf" srcId="{7C9FC758-B76C-4CAF-875F-211D299CF437}" destId="{2712F28B-1FA2-45DD-B9EC-FDA8CA53C278}" srcOrd="14" destOrd="0" presId="urn:microsoft.com/office/officeart/2005/8/layout/orgChart1"/>
    <dgm:cxn modelId="{3D86467F-2F7B-4FB1-9F4B-3643D900E316}" type="presParOf" srcId="{7C9FC758-B76C-4CAF-875F-211D299CF437}" destId="{DF591CB2-461E-4F9C-BACC-D2680D4095B7}" srcOrd="15" destOrd="0" presId="urn:microsoft.com/office/officeart/2005/8/layout/orgChart1"/>
    <dgm:cxn modelId="{D1670AB1-66F8-4557-A2A0-404A77B73B2F}" type="presParOf" srcId="{DF591CB2-461E-4F9C-BACC-D2680D4095B7}" destId="{74DFC1C0-22F2-4C4A-AD6B-2DFCF482F576}" srcOrd="0" destOrd="0" presId="urn:microsoft.com/office/officeart/2005/8/layout/orgChart1"/>
    <dgm:cxn modelId="{E1632E88-D77B-4337-A685-3917FE247A5A}" type="presParOf" srcId="{74DFC1C0-22F2-4C4A-AD6B-2DFCF482F576}" destId="{9D85B669-C431-4408-BC36-646B59F1FFA3}" srcOrd="0" destOrd="0" presId="urn:microsoft.com/office/officeart/2005/8/layout/orgChart1"/>
    <dgm:cxn modelId="{4577A8CD-D1AB-4AF7-B42E-0385D8F81590}" type="presParOf" srcId="{74DFC1C0-22F2-4C4A-AD6B-2DFCF482F576}" destId="{17209F6C-B601-4A2F-9653-A33AC9A224E1}" srcOrd="1" destOrd="0" presId="urn:microsoft.com/office/officeart/2005/8/layout/orgChart1"/>
    <dgm:cxn modelId="{F71E3D92-3922-461A-BC79-7A2BDDAA3030}" type="presParOf" srcId="{DF591CB2-461E-4F9C-BACC-D2680D4095B7}" destId="{7F550B4A-F1D0-4192-A5BD-F7F56AA942D5}" srcOrd="1" destOrd="0" presId="urn:microsoft.com/office/officeart/2005/8/layout/orgChart1"/>
    <dgm:cxn modelId="{0DE8D4AA-4B44-4ED0-BB13-0B4E71F98D5D}" type="presParOf" srcId="{DF591CB2-461E-4F9C-BACC-D2680D4095B7}" destId="{26416ED3-0EF8-4207-904A-19BEFC2CE9CF}" srcOrd="2" destOrd="0" presId="urn:microsoft.com/office/officeart/2005/8/layout/orgChart1"/>
    <dgm:cxn modelId="{65875B3E-C6EF-4A66-83E0-07CE9C8083F5}" type="presParOf" srcId="{7C9FC758-B76C-4CAF-875F-211D299CF437}" destId="{856D1061-09B1-4490-B1E7-C618A6EE2B01}" srcOrd="16" destOrd="0" presId="urn:microsoft.com/office/officeart/2005/8/layout/orgChart1"/>
    <dgm:cxn modelId="{68ED38E6-A8EE-4B93-BFC2-DD415ACD7CF6}" type="presParOf" srcId="{7C9FC758-B76C-4CAF-875F-211D299CF437}" destId="{9270D4FF-7748-40A0-9916-97BC28BEC974}" srcOrd="17" destOrd="0" presId="urn:microsoft.com/office/officeart/2005/8/layout/orgChart1"/>
    <dgm:cxn modelId="{22565B77-4BF2-4697-9A25-54121EDC8196}" type="presParOf" srcId="{9270D4FF-7748-40A0-9916-97BC28BEC974}" destId="{012F0EA0-51CD-432F-A963-7F95EE09028C}" srcOrd="0" destOrd="0" presId="urn:microsoft.com/office/officeart/2005/8/layout/orgChart1"/>
    <dgm:cxn modelId="{1218EE9A-E0E2-4CB6-8F86-982E28767AB9}" type="presParOf" srcId="{012F0EA0-51CD-432F-A963-7F95EE09028C}" destId="{BD1223D6-D7D8-4486-AA60-952280CE9A2C}" srcOrd="0" destOrd="0" presId="urn:microsoft.com/office/officeart/2005/8/layout/orgChart1"/>
    <dgm:cxn modelId="{1886C7F6-8974-4D85-B39C-E5D568CC5BFA}" type="presParOf" srcId="{012F0EA0-51CD-432F-A963-7F95EE09028C}" destId="{CC33DFC0-8159-454A-8192-17C9EA5875EA}" srcOrd="1" destOrd="0" presId="urn:microsoft.com/office/officeart/2005/8/layout/orgChart1"/>
    <dgm:cxn modelId="{14FA5B6A-0437-47C5-A948-D90AE5167D68}" type="presParOf" srcId="{9270D4FF-7748-40A0-9916-97BC28BEC974}" destId="{EF2B5311-9C85-46A3-92A2-D30204462A0F}" srcOrd="1" destOrd="0" presId="urn:microsoft.com/office/officeart/2005/8/layout/orgChart1"/>
    <dgm:cxn modelId="{6183723F-D9A9-409D-847D-A20ED34462CF}" type="presParOf" srcId="{EF2B5311-9C85-46A3-92A2-D30204462A0F}" destId="{70A6AC7E-FB3C-4ECD-92E8-889D1B00B0EC}" srcOrd="0" destOrd="0" presId="urn:microsoft.com/office/officeart/2005/8/layout/orgChart1"/>
    <dgm:cxn modelId="{61281903-8AAB-4F2C-88A3-30EDB4F9957C}" type="presParOf" srcId="{EF2B5311-9C85-46A3-92A2-D30204462A0F}" destId="{4FAC2EEA-5824-4627-B5B2-1D3CCC9ED499}" srcOrd="1" destOrd="0" presId="urn:microsoft.com/office/officeart/2005/8/layout/orgChart1"/>
    <dgm:cxn modelId="{5C3FA38D-2CB0-404A-97FC-BCE39E38E9AF}" type="presParOf" srcId="{4FAC2EEA-5824-4627-B5B2-1D3CCC9ED499}" destId="{7AC66865-E2E1-499F-9CFD-775184C26270}" srcOrd="0" destOrd="0" presId="urn:microsoft.com/office/officeart/2005/8/layout/orgChart1"/>
    <dgm:cxn modelId="{9FB9BD69-34B1-4736-9615-AAE3E4A9A4D4}" type="presParOf" srcId="{7AC66865-E2E1-499F-9CFD-775184C26270}" destId="{26EC3116-4035-48D6-9DFE-F61929F3DF96}" srcOrd="0" destOrd="0" presId="urn:microsoft.com/office/officeart/2005/8/layout/orgChart1"/>
    <dgm:cxn modelId="{D3AC8306-BC8C-4902-9BC8-C16AC57E5F19}" type="presParOf" srcId="{7AC66865-E2E1-499F-9CFD-775184C26270}" destId="{300312A0-682C-490F-AE34-41CE9BE38455}" srcOrd="1" destOrd="0" presId="urn:microsoft.com/office/officeart/2005/8/layout/orgChart1"/>
    <dgm:cxn modelId="{D12A0CB9-D9C6-4A6C-ABDC-EB145DE0B7E5}" type="presParOf" srcId="{4FAC2EEA-5824-4627-B5B2-1D3CCC9ED499}" destId="{BFA0A056-C2E5-47D9-A5FB-E339CD0C00B6}" srcOrd="1" destOrd="0" presId="urn:microsoft.com/office/officeart/2005/8/layout/orgChart1"/>
    <dgm:cxn modelId="{1AFD0129-0FDC-4944-BDD0-7EF76A2B36C8}" type="presParOf" srcId="{4FAC2EEA-5824-4627-B5B2-1D3CCC9ED499}" destId="{99827A5F-C4D5-470C-84E0-06EB405A4F3C}" srcOrd="2" destOrd="0" presId="urn:microsoft.com/office/officeart/2005/8/layout/orgChart1"/>
    <dgm:cxn modelId="{49C3CBC7-366F-466A-A28A-6DA1D52184D4}" type="presParOf" srcId="{9270D4FF-7748-40A0-9916-97BC28BEC974}" destId="{504503EE-A8E4-4BC7-AFB0-5067C0E59004}" srcOrd="2" destOrd="0" presId="urn:microsoft.com/office/officeart/2005/8/layout/orgChart1"/>
    <dgm:cxn modelId="{1677DC7F-6CCE-4794-BD89-E6D41E2B6350}" type="presParOf" srcId="{7C9FC758-B76C-4CAF-875F-211D299CF437}" destId="{3847FABA-FD39-4A55-8CA2-09349382C08A}" srcOrd="18" destOrd="0" presId="urn:microsoft.com/office/officeart/2005/8/layout/orgChart1"/>
    <dgm:cxn modelId="{07B515B5-4F62-47D2-83F5-5AD7F7DF6CA9}" type="presParOf" srcId="{7C9FC758-B76C-4CAF-875F-211D299CF437}" destId="{DD419644-CD84-468C-A3F2-BE0D64F684DB}" srcOrd="19" destOrd="0" presId="urn:microsoft.com/office/officeart/2005/8/layout/orgChart1"/>
    <dgm:cxn modelId="{A2B7148D-1F05-47F3-9F2D-2A680FF24C00}" type="presParOf" srcId="{DD419644-CD84-468C-A3F2-BE0D64F684DB}" destId="{D465BF16-6DE2-44A2-AE17-33F7055868CF}" srcOrd="0" destOrd="0" presId="urn:microsoft.com/office/officeart/2005/8/layout/orgChart1"/>
    <dgm:cxn modelId="{5A649B67-80AA-4BD2-8661-944C88FEB44F}" type="presParOf" srcId="{D465BF16-6DE2-44A2-AE17-33F7055868CF}" destId="{71B31511-A9DD-4C05-AA4A-B8ACCB992716}" srcOrd="0" destOrd="0" presId="urn:microsoft.com/office/officeart/2005/8/layout/orgChart1"/>
    <dgm:cxn modelId="{2F274A7E-F2A4-4BC4-B156-9DF60C4F850F}" type="presParOf" srcId="{D465BF16-6DE2-44A2-AE17-33F7055868CF}" destId="{4FC85D33-CA86-43B6-9A08-F28B2A67B046}" srcOrd="1" destOrd="0" presId="urn:microsoft.com/office/officeart/2005/8/layout/orgChart1"/>
    <dgm:cxn modelId="{1ED51B4B-0C98-4978-8BBF-40B0C2E36B67}" type="presParOf" srcId="{DD419644-CD84-468C-A3F2-BE0D64F684DB}" destId="{45A1C182-BC55-4D6C-9CF2-AF0DE205A241}" srcOrd="1" destOrd="0" presId="urn:microsoft.com/office/officeart/2005/8/layout/orgChart1"/>
    <dgm:cxn modelId="{53018071-CA12-47E3-B458-3FEC4275B145}" type="presParOf" srcId="{DD419644-CD84-468C-A3F2-BE0D64F684DB}" destId="{AD229B7E-3DDF-4D48-8F39-0A9B8DE901FB}" srcOrd="2" destOrd="0" presId="urn:microsoft.com/office/officeart/2005/8/layout/orgChart1"/>
    <dgm:cxn modelId="{912260A4-6A9B-45AE-A88D-FB6E99EFE238}" type="presParOf" srcId="{7C9FC758-B76C-4CAF-875F-211D299CF437}" destId="{C95199A6-62E1-4C18-B196-53C638B723E1}" srcOrd="20" destOrd="0" presId="urn:microsoft.com/office/officeart/2005/8/layout/orgChart1"/>
    <dgm:cxn modelId="{2F1B82D4-4007-43CF-AB24-C2E85057E399}" type="presParOf" srcId="{7C9FC758-B76C-4CAF-875F-211D299CF437}" destId="{BF38E620-D5E6-4A20-A948-671B9910EEB3}" srcOrd="21" destOrd="0" presId="urn:microsoft.com/office/officeart/2005/8/layout/orgChart1"/>
    <dgm:cxn modelId="{BA77F147-E3A1-457E-B8D6-2006DFD8A1E2}" type="presParOf" srcId="{BF38E620-D5E6-4A20-A948-671B9910EEB3}" destId="{8D1B2E52-4DB0-46F1-BB8A-98F5E35B9052}" srcOrd="0" destOrd="0" presId="urn:microsoft.com/office/officeart/2005/8/layout/orgChart1"/>
    <dgm:cxn modelId="{D8EDEC4B-1886-41FC-95E9-E16A5A10D21B}" type="presParOf" srcId="{8D1B2E52-4DB0-46F1-BB8A-98F5E35B9052}" destId="{B737443D-35F8-4DB9-B429-91B0B3193025}" srcOrd="0" destOrd="0" presId="urn:microsoft.com/office/officeart/2005/8/layout/orgChart1"/>
    <dgm:cxn modelId="{631E598E-AB40-4094-A3E2-9B2FE3345B31}" type="presParOf" srcId="{8D1B2E52-4DB0-46F1-BB8A-98F5E35B9052}" destId="{58196243-A985-4DCA-A719-BE20FC914D03}" srcOrd="1" destOrd="0" presId="urn:microsoft.com/office/officeart/2005/8/layout/orgChart1"/>
    <dgm:cxn modelId="{9CE3F0E1-BCE4-4307-9D8C-EF803FEA57E7}" type="presParOf" srcId="{BF38E620-D5E6-4A20-A948-671B9910EEB3}" destId="{AF55C674-FECE-457A-B69B-195ABDABB232}" srcOrd="1" destOrd="0" presId="urn:microsoft.com/office/officeart/2005/8/layout/orgChart1"/>
    <dgm:cxn modelId="{E5C3C131-5B27-4057-BCB4-DF64E6049151}" type="presParOf" srcId="{BF38E620-D5E6-4A20-A948-671B9910EEB3}" destId="{27C4FBA3-9A21-4937-A387-EEE139BA7A73}" srcOrd="2" destOrd="0" presId="urn:microsoft.com/office/officeart/2005/8/layout/orgChart1"/>
    <dgm:cxn modelId="{1256CB58-92A2-45C7-8166-52EFCA06F505}" type="presParOf" srcId="{7C9FC758-B76C-4CAF-875F-211D299CF437}" destId="{4CADDBA1-D38B-4952-AA13-918E9558111E}" srcOrd="22" destOrd="0" presId="urn:microsoft.com/office/officeart/2005/8/layout/orgChart1"/>
    <dgm:cxn modelId="{99F5EE69-7968-4B7A-84C9-2B90A311601C}" type="presParOf" srcId="{7C9FC758-B76C-4CAF-875F-211D299CF437}" destId="{4C89CC4D-A29A-40E5-B230-7C8852B6B8D8}" srcOrd="23" destOrd="0" presId="urn:microsoft.com/office/officeart/2005/8/layout/orgChart1"/>
    <dgm:cxn modelId="{74E4B5EF-56A5-4162-B310-A8538AA45C4C}" type="presParOf" srcId="{4C89CC4D-A29A-40E5-B230-7C8852B6B8D8}" destId="{E8DAEBF6-409A-45E0-A7BE-7D3C8E36612E}" srcOrd="0" destOrd="0" presId="urn:microsoft.com/office/officeart/2005/8/layout/orgChart1"/>
    <dgm:cxn modelId="{5ECEE567-B995-46D4-8CBF-D7FDE6F162BF}" type="presParOf" srcId="{E8DAEBF6-409A-45E0-A7BE-7D3C8E36612E}" destId="{98C3A949-C532-46F9-9CA0-2113291C01A3}" srcOrd="0" destOrd="0" presId="urn:microsoft.com/office/officeart/2005/8/layout/orgChart1"/>
    <dgm:cxn modelId="{F96E5C2E-39F7-4284-B615-F27912CF6D8F}" type="presParOf" srcId="{E8DAEBF6-409A-45E0-A7BE-7D3C8E36612E}" destId="{9FBFCCB4-F804-4BB8-9480-9BB4C156B693}" srcOrd="1" destOrd="0" presId="urn:microsoft.com/office/officeart/2005/8/layout/orgChart1"/>
    <dgm:cxn modelId="{9F327ADC-45F0-4E87-9478-8D1C121C57BC}" type="presParOf" srcId="{4C89CC4D-A29A-40E5-B230-7C8852B6B8D8}" destId="{93C1E4D2-823D-49BB-946E-EE85C5DDA2B6}" srcOrd="1" destOrd="0" presId="urn:microsoft.com/office/officeart/2005/8/layout/orgChart1"/>
    <dgm:cxn modelId="{B9791149-64D8-410E-8D8D-894BCF708C08}" type="presParOf" srcId="{4C89CC4D-A29A-40E5-B230-7C8852B6B8D8}" destId="{28A3D94F-8ED7-40F7-BA59-256071ADB232}" srcOrd="2" destOrd="0" presId="urn:microsoft.com/office/officeart/2005/8/layout/orgChart1"/>
    <dgm:cxn modelId="{6FA90F08-87A1-4261-B129-C56CBD3F409B}" type="presParOf" srcId="{7C9FC758-B76C-4CAF-875F-211D299CF437}" destId="{895659B2-95B9-476C-8CDF-2E275C921DDE}" srcOrd="24" destOrd="0" presId="urn:microsoft.com/office/officeart/2005/8/layout/orgChart1"/>
    <dgm:cxn modelId="{69726CF8-E548-4A89-8B00-08638F1054EE}" type="presParOf" srcId="{7C9FC758-B76C-4CAF-875F-211D299CF437}" destId="{9307DF48-F0C9-4E3E-BFE4-77E2564A8AA2}" srcOrd="25" destOrd="0" presId="urn:microsoft.com/office/officeart/2005/8/layout/orgChart1"/>
    <dgm:cxn modelId="{C3AC082A-48B3-4ACB-8F3F-B8C699862E7B}" type="presParOf" srcId="{9307DF48-F0C9-4E3E-BFE4-77E2564A8AA2}" destId="{3A6B8B0B-9852-473C-94FC-EE066D98B309}" srcOrd="0" destOrd="0" presId="urn:microsoft.com/office/officeart/2005/8/layout/orgChart1"/>
    <dgm:cxn modelId="{3090B53D-DA3C-4E7B-AB87-A8232D927F40}" type="presParOf" srcId="{3A6B8B0B-9852-473C-94FC-EE066D98B309}" destId="{1FA62F19-F1B6-4092-970C-C340453ABBDD}" srcOrd="0" destOrd="0" presId="urn:microsoft.com/office/officeart/2005/8/layout/orgChart1"/>
    <dgm:cxn modelId="{6BC12D5E-2E66-46AF-98D8-6271D36094CD}" type="presParOf" srcId="{3A6B8B0B-9852-473C-94FC-EE066D98B309}" destId="{A06935CA-FBEE-4763-A404-456D6CE1A74C}" srcOrd="1" destOrd="0" presId="urn:microsoft.com/office/officeart/2005/8/layout/orgChart1"/>
    <dgm:cxn modelId="{0A3F4A78-201E-41A0-9631-7A1FA183B227}" type="presParOf" srcId="{9307DF48-F0C9-4E3E-BFE4-77E2564A8AA2}" destId="{71363ABD-8800-4D8B-B1E8-58527EBD5086}" srcOrd="1" destOrd="0" presId="urn:microsoft.com/office/officeart/2005/8/layout/orgChart1"/>
    <dgm:cxn modelId="{FC9684BA-FCE1-4E71-9F96-0E20564EDCE7}" type="presParOf" srcId="{9307DF48-F0C9-4E3E-BFE4-77E2564A8AA2}" destId="{E85EA7A9-86C3-4747-8049-72904DF0534D}" srcOrd="2" destOrd="0" presId="urn:microsoft.com/office/officeart/2005/8/layout/orgChart1"/>
    <dgm:cxn modelId="{0C9DA6F0-1809-4F40-8CB4-5F6239D8FA1C}" type="presParOf" srcId="{E629A0B3-E92E-4A64-8FDB-6FCB4C4A4ECD}" destId="{16D8989B-70C1-443B-88E6-CE8A5A8826D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659B2-95B9-476C-8CDF-2E275C921DDE}">
      <dsp:nvSpPr>
        <dsp:cNvPr id="0" name=""/>
        <dsp:cNvSpPr/>
      </dsp:nvSpPr>
      <dsp:spPr>
        <a:xfrm>
          <a:off x="5988756" y="1872058"/>
          <a:ext cx="5649633" cy="140663"/>
        </a:xfrm>
        <a:custGeom>
          <a:avLst/>
          <a:gdLst/>
          <a:ahLst/>
          <a:cxnLst/>
          <a:rect l="0" t="0" r="0" b="0"/>
          <a:pathLst>
            <a:path>
              <a:moveTo>
                <a:pt x="0" y="0"/>
              </a:moveTo>
              <a:lnTo>
                <a:pt x="0" y="70331"/>
              </a:lnTo>
              <a:lnTo>
                <a:pt x="5649633" y="70331"/>
              </a:lnTo>
              <a:lnTo>
                <a:pt x="5649633" y="140663"/>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4CADDBA1-D38B-4952-AA13-918E9558111E}">
      <dsp:nvSpPr>
        <dsp:cNvPr id="0" name=""/>
        <dsp:cNvSpPr/>
      </dsp:nvSpPr>
      <dsp:spPr>
        <a:xfrm>
          <a:off x="5988756" y="1872058"/>
          <a:ext cx="4839146" cy="140663"/>
        </a:xfrm>
        <a:custGeom>
          <a:avLst/>
          <a:gdLst/>
          <a:ahLst/>
          <a:cxnLst/>
          <a:rect l="0" t="0" r="0" b="0"/>
          <a:pathLst>
            <a:path>
              <a:moveTo>
                <a:pt x="0" y="0"/>
              </a:moveTo>
              <a:lnTo>
                <a:pt x="0" y="70331"/>
              </a:lnTo>
              <a:lnTo>
                <a:pt x="4839146" y="70331"/>
              </a:lnTo>
              <a:lnTo>
                <a:pt x="4839146" y="140663"/>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C95199A6-62E1-4C18-B196-53C638B723E1}">
      <dsp:nvSpPr>
        <dsp:cNvPr id="0" name=""/>
        <dsp:cNvSpPr/>
      </dsp:nvSpPr>
      <dsp:spPr>
        <a:xfrm>
          <a:off x="5988756" y="1872058"/>
          <a:ext cx="3958328" cy="140663"/>
        </a:xfrm>
        <a:custGeom>
          <a:avLst/>
          <a:gdLst/>
          <a:ahLst/>
          <a:cxnLst/>
          <a:rect l="0" t="0" r="0" b="0"/>
          <a:pathLst>
            <a:path>
              <a:moveTo>
                <a:pt x="0" y="0"/>
              </a:moveTo>
              <a:lnTo>
                <a:pt x="0" y="70331"/>
              </a:lnTo>
              <a:lnTo>
                <a:pt x="3958328" y="70331"/>
              </a:lnTo>
              <a:lnTo>
                <a:pt x="3958328" y="140663"/>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3847FABA-FD39-4A55-8CA2-09349382C08A}">
      <dsp:nvSpPr>
        <dsp:cNvPr id="0" name=""/>
        <dsp:cNvSpPr/>
      </dsp:nvSpPr>
      <dsp:spPr>
        <a:xfrm>
          <a:off x="5988756" y="1872058"/>
          <a:ext cx="3007178" cy="140663"/>
        </a:xfrm>
        <a:custGeom>
          <a:avLst/>
          <a:gdLst/>
          <a:ahLst/>
          <a:cxnLst/>
          <a:rect l="0" t="0" r="0" b="0"/>
          <a:pathLst>
            <a:path>
              <a:moveTo>
                <a:pt x="0" y="0"/>
              </a:moveTo>
              <a:lnTo>
                <a:pt x="0" y="70331"/>
              </a:lnTo>
              <a:lnTo>
                <a:pt x="3007178" y="70331"/>
              </a:lnTo>
              <a:lnTo>
                <a:pt x="3007178" y="140663"/>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70A6AC7E-FB3C-4ECD-92E8-889D1B00B0EC}">
      <dsp:nvSpPr>
        <dsp:cNvPr id="0" name=""/>
        <dsp:cNvSpPr/>
      </dsp:nvSpPr>
      <dsp:spPr>
        <a:xfrm>
          <a:off x="7720589" y="2745066"/>
          <a:ext cx="121573" cy="437321"/>
        </a:xfrm>
        <a:custGeom>
          <a:avLst/>
          <a:gdLst/>
          <a:ahLst/>
          <a:cxnLst/>
          <a:rect l="0" t="0" r="0" b="0"/>
          <a:pathLst>
            <a:path>
              <a:moveTo>
                <a:pt x="0" y="0"/>
              </a:moveTo>
              <a:lnTo>
                <a:pt x="0" y="437321"/>
              </a:lnTo>
              <a:lnTo>
                <a:pt x="121573" y="437321"/>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856D1061-09B1-4490-B1E7-C618A6EE2B01}">
      <dsp:nvSpPr>
        <dsp:cNvPr id="0" name=""/>
        <dsp:cNvSpPr/>
      </dsp:nvSpPr>
      <dsp:spPr>
        <a:xfrm>
          <a:off x="5988756" y="1872058"/>
          <a:ext cx="2056028" cy="140663"/>
        </a:xfrm>
        <a:custGeom>
          <a:avLst/>
          <a:gdLst/>
          <a:ahLst/>
          <a:cxnLst/>
          <a:rect l="0" t="0" r="0" b="0"/>
          <a:pathLst>
            <a:path>
              <a:moveTo>
                <a:pt x="0" y="0"/>
              </a:moveTo>
              <a:lnTo>
                <a:pt x="0" y="70331"/>
              </a:lnTo>
              <a:lnTo>
                <a:pt x="2056028" y="70331"/>
              </a:lnTo>
              <a:lnTo>
                <a:pt x="2056028" y="140663"/>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2712F28B-1FA2-45DD-B9EC-FDA8CA53C278}">
      <dsp:nvSpPr>
        <dsp:cNvPr id="0" name=""/>
        <dsp:cNvSpPr/>
      </dsp:nvSpPr>
      <dsp:spPr>
        <a:xfrm>
          <a:off x="5988756" y="1872058"/>
          <a:ext cx="1091813" cy="140663"/>
        </a:xfrm>
        <a:custGeom>
          <a:avLst/>
          <a:gdLst/>
          <a:ahLst/>
          <a:cxnLst/>
          <a:rect l="0" t="0" r="0" b="0"/>
          <a:pathLst>
            <a:path>
              <a:moveTo>
                <a:pt x="0" y="0"/>
              </a:moveTo>
              <a:lnTo>
                <a:pt x="0" y="70331"/>
              </a:lnTo>
              <a:lnTo>
                <a:pt x="1091813" y="70331"/>
              </a:lnTo>
              <a:lnTo>
                <a:pt x="1091813" y="140663"/>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481F4BEE-F0BD-4AA4-9EFA-29325B09C94F}">
      <dsp:nvSpPr>
        <dsp:cNvPr id="0" name=""/>
        <dsp:cNvSpPr/>
      </dsp:nvSpPr>
      <dsp:spPr>
        <a:xfrm>
          <a:off x="5792159" y="2730635"/>
          <a:ext cx="121573" cy="3017598"/>
        </a:xfrm>
        <a:custGeom>
          <a:avLst/>
          <a:gdLst/>
          <a:ahLst/>
          <a:cxnLst/>
          <a:rect l="0" t="0" r="0" b="0"/>
          <a:pathLst>
            <a:path>
              <a:moveTo>
                <a:pt x="0" y="0"/>
              </a:moveTo>
              <a:lnTo>
                <a:pt x="0" y="3017598"/>
              </a:lnTo>
              <a:lnTo>
                <a:pt x="121573" y="3017598"/>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ABA93F06-DEC6-4BE8-A3B4-1F56305EAE4D}">
      <dsp:nvSpPr>
        <dsp:cNvPr id="0" name=""/>
        <dsp:cNvSpPr/>
      </dsp:nvSpPr>
      <dsp:spPr>
        <a:xfrm>
          <a:off x="5792159" y="2730635"/>
          <a:ext cx="121573" cy="2216774"/>
        </a:xfrm>
        <a:custGeom>
          <a:avLst/>
          <a:gdLst/>
          <a:ahLst/>
          <a:cxnLst/>
          <a:rect l="0" t="0" r="0" b="0"/>
          <a:pathLst>
            <a:path>
              <a:moveTo>
                <a:pt x="0" y="0"/>
              </a:moveTo>
              <a:lnTo>
                <a:pt x="0" y="2216774"/>
              </a:lnTo>
              <a:lnTo>
                <a:pt x="121573" y="2216774"/>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337ED893-AA54-4C3E-9814-E64302901812}">
      <dsp:nvSpPr>
        <dsp:cNvPr id="0" name=""/>
        <dsp:cNvSpPr/>
      </dsp:nvSpPr>
      <dsp:spPr>
        <a:xfrm>
          <a:off x="5792159" y="2730635"/>
          <a:ext cx="121573" cy="1358197"/>
        </a:xfrm>
        <a:custGeom>
          <a:avLst/>
          <a:gdLst/>
          <a:ahLst/>
          <a:cxnLst/>
          <a:rect l="0" t="0" r="0" b="0"/>
          <a:pathLst>
            <a:path>
              <a:moveTo>
                <a:pt x="0" y="0"/>
              </a:moveTo>
              <a:lnTo>
                <a:pt x="0" y="1358197"/>
              </a:lnTo>
              <a:lnTo>
                <a:pt x="121573" y="1358197"/>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638B7FD3-6007-402C-971C-5F0584C66718}">
      <dsp:nvSpPr>
        <dsp:cNvPr id="0" name=""/>
        <dsp:cNvSpPr/>
      </dsp:nvSpPr>
      <dsp:spPr>
        <a:xfrm>
          <a:off x="5792159" y="2730635"/>
          <a:ext cx="121573" cy="499620"/>
        </a:xfrm>
        <a:custGeom>
          <a:avLst/>
          <a:gdLst/>
          <a:ahLst/>
          <a:cxnLst/>
          <a:rect l="0" t="0" r="0" b="0"/>
          <a:pathLst>
            <a:path>
              <a:moveTo>
                <a:pt x="0" y="0"/>
              </a:moveTo>
              <a:lnTo>
                <a:pt x="0" y="499620"/>
              </a:lnTo>
              <a:lnTo>
                <a:pt x="121573" y="499620"/>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7A2735A3-4FD7-4B7D-B2AC-EF54028ABE98}">
      <dsp:nvSpPr>
        <dsp:cNvPr id="0" name=""/>
        <dsp:cNvSpPr/>
      </dsp:nvSpPr>
      <dsp:spPr>
        <a:xfrm>
          <a:off x="5988756" y="1872058"/>
          <a:ext cx="127598" cy="140663"/>
        </a:xfrm>
        <a:custGeom>
          <a:avLst/>
          <a:gdLst/>
          <a:ahLst/>
          <a:cxnLst/>
          <a:rect l="0" t="0" r="0" b="0"/>
          <a:pathLst>
            <a:path>
              <a:moveTo>
                <a:pt x="0" y="0"/>
              </a:moveTo>
              <a:lnTo>
                <a:pt x="0" y="70331"/>
              </a:lnTo>
              <a:lnTo>
                <a:pt x="127598" y="70331"/>
              </a:lnTo>
              <a:lnTo>
                <a:pt x="127598" y="140663"/>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737F45E4-1B3B-4D55-953C-5D2238632F0F}">
      <dsp:nvSpPr>
        <dsp:cNvPr id="0" name=""/>
        <dsp:cNvSpPr/>
      </dsp:nvSpPr>
      <dsp:spPr>
        <a:xfrm>
          <a:off x="4841009" y="2730635"/>
          <a:ext cx="121573" cy="499620"/>
        </a:xfrm>
        <a:custGeom>
          <a:avLst/>
          <a:gdLst/>
          <a:ahLst/>
          <a:cxnLst/>
          <a:rect l="0" t="0" r="0" b="0"/>
          <a:pathLst>
            <a:path>
              <a:moveTo>
                <a:pt x="0" y="0"/>
              </a:moveTo>
              <a:lnTo>
                <a:pt x="0" y="499620"/>
              </a:lnTo>
              <a:lnTo>
                <a:pt x="121573" y="499620"/>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E69C8636-7FDC-4B68-9A4C-48D765F9ED56}">
      <dsp:nvSpPr>
        <dsp:cNvPr id="0" name=""/>
        <dsp:cNvSpPr/>
      </dsp:nvSpPr>
      <dsp:spPr>
        <a:xfrm>
          <a:off x="5165204" y="1872058"/>
          <a:ext cx="823551" cy="140663"/>
        </a:xfrm>
        <a:custGeom>
          <a:avLst/>
          <a:gdLst/>
          <a:ahLst/>
          <a:cxnLst/>
          <a:rect l="0" t="0" r="0" b="0"/>
          <a:pathLst>
            <a:path>
              <a:moveTo>
                <a:pt x="823551" y="0"/>
              </a:moveTo>
              <a:lnTo>
                <a:pt x="823551" y="70331"/>
              </a:lnTo>
              <a:lnTo>
                <a:pt x="0" y="70331"/>
              </a:lnTo>
              <a:lnTo>
                <a:pt x="0" y="140663"/>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2FB69B0E-5300-4ABA-8198-DA0248A8169D}">
      <dsp:nvSpPr>
        <dsp:cNvPr id="0" name=""/>
        <dsp:cNvSpPr/>
      </dsp:nvSpPr>
      <dsp:spPr>
        <a:xfrm>
          <a:off x="3889859" y="2730635"/>
          <a:ext cx="121573" cy="3075351"/>
        </a:xfrm>
        <a:custGeom>
          <a:avLst/>
          <a:gdLst/>
          <a:ahLst/>
          <a:cxnLst/>
          <a:rect l="0" t="0" r="0" b="0"/>
          <a:pathLst>
            <a:path>
              <a:moveTo>
                <a:pt x="0" y="0"/>
              </a:moveTo>
              <a:lnTo>
                <a:pt x="0" y="3075351"/>
              </a:lnTo>
              <a:lnTo>
                <a:pt x="121573" y="3075351"/>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19ECFDF9-E5AD-4C50-B243-94AC9B020007}">
      <dsp:nvSpPr>
        <dsp:cNvPr id="0" name=""/>
        <dsp:cNvSpPr/>
      </dsp:nvSpPr>
      <dsp:spPr>
        <a:xfrm>
          <a:off x="3889859" y="2730635"/>
          <a:ext cx="121573" cy="2216774"/>
        </a:xfrm>
        <a:custGeom>
          <a:avLst/>
          <a:gdLst/>
          <a:ahLst/>
          <a:cxnLst/>
          <a:rect l="0" t="0" r="0" b="0"/>
          <a:pathLst>
            <a:path>
              <a:moveTo>
                <a:pt x="0" y="0"/>
              </a:moveTo>
              <a:lnTo>
                <a:pt x="0" y="2216774"/>
              </a:lnTo>
              <a:lnTo>
                <a:pt x="121573" y="2216774"/>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3B28DA4E-7780-47E0-A901-419E1B05123B}">
      <dsp:nvSpPr>
        <dsp:cNvPr id="0" name=""/>
        <dsp:cNvSpPr/>
      </dsp:nvSpPr>
      <dsp:spPr>
        <a:xfrm>
          <a:off x="3889859" y="2730635"/>
          <a:ext cx="121573" cy="1358197"/>
        </a:xfrm>
        <a:custGeom>
          <a:avLst/>
          <a:gdLst/>
          <a:ahLst/>
          <a:cxnLst/>
          <a:rect l="0" t="0" r="0" b="0"/>
          <a:pathLst>
            <a:path>
              <a:moveTo>
                <a:pt x="0" y="0"/>
              </a:moveTo>
              <a:lnTo>
                <a:pt x="0" y="1358197"/>
              </a:lnTo>
              <a:lnTo>
                <a:pt x="121573" y="1358197"/>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2858D99C-CD18-40F4-849C-043673736F22}">
      <dsp:nvSpPr>
        <dsp:cNvPr id="0" name=""/>
        <dsp:cNvSpPr/>
      </dsp:nvSpPr>
      <dsp:spPr>
        <a:xfrm>
          <a:off x="3889859" y="2730635"/>
          <a:ext cx="121573" cy="499620"/>
        </a:xfrm>
        <a:custGeom>
          <a:avLst/>
          <a:gdLst/>
          <a:ahLst/>
          <a:cxnLst/>
          <a:rect l="0" t="0" r="0" b="0"/>
          <a:pathLst>
            <a:path>
              <a:moveTo>
                <a:pt x="0" y="0"/>
              </a:moveTo>
              <a:lnTo>
                <a:pt x="0" y="499620"/>
              </a:lnTo>
              <a:lnTo>
                <a:pt x="121573" y="499620"/>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4FCB4B32-C174-4DC1-B1BE-3464BFF1E9F0}">
      <dsp:nvSpPr>
        <dsp:cNvPr id="0" name=""/>
        <dsp:cNvSpPr/>
      </dsp:nvSpPr>
      <dsp:spPr>
        <a:xfrm>
          <a:off x="4214054" y="1872058"/>
          <a:ext cx="1774702" cy="140663"/>
        </a:xfrm>
        <a:custGeom>
          <a:avLst/>
          <a:gdLst/>
          <a:ahLst/>
          <a:cxnLst/>
          <a:rect l="0" t="0" r="0" b="0"/>
          <a:pathLst>
            <a:path>
              <a:moveTo>
                <a:pt x="1774702" y="0"/>
              </a:moveTo>
              <a:lnTo>
                <a:pt x="1774702" y="70331"/>
              </a:lnTo>
              <a:lnTo>
                <a:pt x="0" y="70331"/>
              </a:lnTo>
              <a:lnTo>
                <a:pt x="0" y="140663"/>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71762AFE-365F-42AE-8381-F7ABFE52E092}">
      <dsp:nvSpPr>
        <dsp:cNvPr id="0" name=""/>
        <dsp:cNvSpPr/>
      </dsp:nvSpPr>
      <dsp:spPr>
        <a:xfrm>
          <a:off x="2938709" y="2730635"/>
          <a:ext cx="121573" cy="499620"/>
        </a:xfrm>
        <a:custGeom>
          <a:avLst/>
          <a:gdLst/>
          <a:ahLst/>
          <a:cxnLst/>
          <a:rect l="0" t="0" r="0" b="0"/>
          <a:pathLst>
            <a:path>
              <a:moveTo>
                <a:pt x="0" y="0"/>
              </a:moveTo>
              <a:lnTo>
                <a:pt x="0" y="499620"/>
              </a:lnTo>
              <a:lnTo>
                <a:pt x="121573" y="499620"/>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B8370679-0296-410B-801B-2B176C0153D7}">
      <dsp:nvSpPr>
        <dsp:cNvPr id="0" name=""/>
        <dsp:cNvSpPr/>
      </dsp:nvSpPr>
      <dsp:spPr>
        <a:xfrm>
          <a:off x="3262904" y="1872058"/>
          <a:ext cx="2725852" cy="140663"/>
        </a:xfrm>
        <a:custGeom>
          <a:avLst/>
          <a:gdLst/>
          <a:ahLst/>
          <a:cxnLst/>
          <a:rect l="0" t="0" r="0" b="0"/>
          <a:pathLst>
            <a:path>
              <a:moveTo>
                <a:pt x="2725852" y="0"/>
              </a:moveTo>
              <a:lnTo>
                <a:pt x="2725852" y="70331"/>
              </a:lnTo>
              <a:lnTo>
                <a:pt x="0" y="70331"/>
              </a:lnTo>
              <a:lnTo>
                <a:pt x="0" y="140663"/>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5A0295EB-4521-47C9-9AF6-CAA0A79EDAE7}">
      <dsp:nvSpPr>
        <dsp:cNvPr id="0" name=""/>
        <dsp:cNvSpPr/>
      </dsp:nvSpPr>
      <dsp:spPr>
        <a:xfrm>
          <a:off x="1987559" y="2730635"/>
          <a:ext cx="121573" cy="499620"/>
        </a:xfrm>
        <a:custGeom>
          <a:avLst/>
          <a:gdLst/>
          <a:ahLst/>
          <a:cxnLst/>
          <a:rect l="0" t="0" r="0" b="0"/>
          <a:pathLst>
            <a:path>
              <a:moveTo>
                <a:pt x="0" y="0"/>
              </a:moveTo>
              <a:lnTo>
                <a:pt x="0" y="499620"/>
              </a:lnTo>
              <a:lnTo>
                <a:pt x="121573" y="499620"/>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237FFC45-F3E4-4536-BD1F-DBB7D965F576}">
      <dsp:nvSpPr>
        <dsp:cNvPr id="0" name=""/>
        <dsp:cNvSpPr/>
      </dsp:nvSpPr>
      <dsp:spPr>
        <a:xfrm>
          <a:off x="2311754" y="1872058"/>
          <a:ext cx="3677002" cy="140663"/>
        </a:xfrm>
        <a:custGeom>
          <a:avLst/>
          <a:gdLst/>
          <a:ahLst/>
          <a:cxnLst/>
          <a:rect l="0" t="0" r="0" b="0"/>
          <a:pathLst>
            <a:path>
              <a:moveTo>
                <a:pt x="3677002" y="0"/>
              </a:moveTo>
              <a:lnTo>
                <a:pt x="3677002" y="70331"/>
              </a:lnTo>
              <a:lnTo>
                <a:pt x="0" y="70331"/>
              </a:lnTo>
              <a:lnTo>
                <a:pt x="0" y="140663"/>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F8C85604-4212-489C-8640-A1721098F070}">
      <dsp:nvSpPr>
        <dsp:cNvPr id="0" name=""/>
        <dsp:cNvSpPr/>
      </dsp:nvSpPr>
      <dsp:spPr>
        <a:xfrm>
          <a:off x="1036409" y="2730635"/>
          <a:ext cx="121573" cy="499620"/>
        </a:xfrm>
        <a:custGeom>
          <a:avLst/>
          <a:gdLst/>
          <a:ahLst/>
          <a:cxnLst/>
          <a:rect l="0" t="0" r="0" b="0"/>
          <a:pathLst>
            <a:path>
              <a:moveTo>
                <a:pt x="0" y="0"/>
              </a:moveTo>
              <a:lnTo>
                <a:pt x="0" y="499620"/>
              </a:lnTo>
              <a:lnTo>
                <a:pt x="121573" y="499620"/>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B786AE4B-9F75-4C66-B559-77D706067903}">
      <dsp:nvSpPr>
        <dsp:cNvPr id="0" name=""/>
        <dsp:cNvSpPr/>
      </dsp:nvSpPr>
      <dsp:spPr>
        <a:xfrm>
          <a:off x="1360604" y="1872058"/>
          <a:ext cx="4628152" cy="140663"/>
        </a:xfrm>
        <a:custGeom>
          <a:avLst/>
          <a:gdLst/>
          <a:ahLst/>
          <a:cxnLst/>
          <a:rect l="0" t="0" r="0" b="0"/>
          <a:pathLst>
            <a:path>
              <a:moveTo>
                <a:pt x="4628152" y="0"/>
              </a:moveTo>
              <a:lnTo>
                <a:pt x="4628152" y="70331"/>
              </a:lnTo>
              <a:lnTo>
                <a:pt x="0" y="70331"/>
              </a:lnTo>
              <a:lnTo>
                <a:pt x="0" y="140663"/>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3825786B-C8C4-4DE2-A5B5-F4D4B91B613B}">
      <dsp:nvSpPr>
        <dsp:cNvPr id="0" name=""/>
        <dsp:cNvSpPr/>
      </dsp:nvSpPr>
      <dsp:spPr>
        <a:xfrm>
          <a:off x="85259" y="2730635"/>
          <a:ext cx="121573" cy="2216774"/>
        </a:xfrm>
        <a:custGeom>
          <a:avLst/>
          <a:gdLst/>
          <a:ahLst/>
          <a:cxnLst/>
          <a:rect l="0" t="0" r="0" b="0"/>
          <a:pathLst>
            <a:path>
              <a:moveTo>
                <a:pt x="0" y="0"/>
              </a:moveTo>
              <a:lnTo>
                <a:pt x="0" y="2216774"/>
              </a:lnTo>
              <a:lnTo>
                <a:pt x="121573" y="2216774"/>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9A60FADA-2B8B-4325-AB2B-2A2A52999F78}">
      <dsp:nvSpPr>
        <dsp:cNvPr id="0" name=""/>
        <dsp:cNvSpPr/>
      </dsp:nvSpPr>
      <dsp:spPr>
        <a:xfrm>
          <a:off x="85259" y="2730635"/>
          <a:ext cx="121573" cy="1358197"/>
        </a:xfrm>
        <a:custGeom>
          <a:avLst/>
          <a:gdLst/>
          <a:ahLst/>
          <a:cxnLst/>
          <a:rect l="0" t="0" r="0" b="0"/>
          <a:pathLst>
            <a:path>
              <a:moveTo>
                <a:pt x="0" y="0"/>
              </a:moveTo>
              <a:lnTo>
                <a:pt x="0" y="1358197"/>
              </a:lnTo>
              <a:lnTo>
                <a:pt x="121573" y="1358197"/>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8378BDDA-D013-47B6-A609-DCF16C501D82}">
      <dsp:nvSpPr>
        <dsp:cNvPr id="0" name=""/>
        <dsp:cNvSpPr/>
      </dsp:nvSpPr>
      <dsp:spPr>
        <a:xfrm>
          <a:off x="85259" y="2730635"/>
          <a:ext cx="121573" cy="499620"/>
        </a:xfrm>
        <a:custGeom>
          <a:avLst/>
          <a:gdLst/>
          <a:ahLst/>
          <a:cxnLst/>
          <a:rect l="0" t="0" r="0" b="0"/>
          <a:pathLst>
            <a:path>
              <a:moveTo>
                <a:pt x="0" y="0"/>
              </a:moveTo>
              <a:lnTo>
                <a:pt x="0" y="499620"/>
              </a:lnTo>
              <a:lnTo>
                <a:pt x="121573" y="499620"/>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B01CB5EB-D257-4D6C-9BD5-2659773F25AD}">
      <dsp:nvSpPr>
        <dsp:cNvPr id="0" name=""/>
        <dsp:cNvSpPr/>
      </dsp:nvSpPr>
      <dsp:spPr>
        <a:xfrm>
          <a:off x="409454" y="1872058"/>
          <a:ext cx="5579302" cy="140663"/>
        </a:xfrm>
        <a:custGeom>
          <a:avLst/>
          <a:gdLst/>
          <a:ahLst/>
          <a:cxnLst/>
          <a:rect l="0" t="0" r="0" b="0"/>
          <a:pathLst>
            <a:path>
              <a:moveTo>
                <a:pt x="5579302" y="0"/>
              </a:moveTo>
              <a:lnTo>
                <a:pt x="5579302" y="70331"/>
              </a:lnTo>
              <a:lnTo>
                <a:pt x="0" y="70331"/>
              </a:lnTo>
              <a:lnTo>
                <a:pt x="0" y="140663"/>
              </a:lnTo>
            </a:path>
          </a:pathLst>
        </a:custGeom>
        <a:noFill/>
        <a:ln w="25400" cap="flat" cmpd="sng" algn="ctr">
          <a:solidFill>
            <a:srgbClr val="6A3196"/>
          </a:solidFill>
          <a:prstDash val="solid"/>
        </a:ln>
        <a:effectLst/>
      </dsp:spPr>
      <dsp:style>
        <a:lnRef idx="2">
          <a:scrgbClr r="0" g="0" b="0"/>
        </a:lnRef>
        <a:fillRef idx="0">
          <a:scrgbClr r="0" g="0" b="0"/>
        </a:fillRef>
        <a:effectRef idx="0">
          <a:scrgbClr r="0" g="0" b="0"/>
        </a:effectRef>
        <a:fontRef idx="minor"/>
      </dsp:style>
    </dsp:sp>
    <dsp:sp modelId="{00AA3A5C-EC90-42CE-888F-2F507CD699F8}">
      <dsp:nvSpPr>
        <dsp:cNvPr id="0" name=""/>
        <dsp:cNvSpPr/>
      </dsp:nvSpPr>
      <dsp:spPr>
        <a:xfrm>
          <a:off x="5583512" y="1154144"/>
          <a:ext cx="810487" cy="717914"/>
        </a:xfrm>
        <a:prstGeom prst="rect">
          <a:avLst/>
        </a:prstGeom>
        <a:solidFill>
          <a:srgbClr val="6A3195"/>
        </a:solidFill>
        <a:ln w="19050" cap="rnd"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fr-CA" sz="700" kern="1200" noProof="0" dirty="0">
              <a:latin typeface="Arial" panose="020B0604020202020204" pitchFamily="34" charset="0"/>
              <a:cs typeface="Arial" panose="020B0604020202020204" pitchFamily="34" charset="0"/>
            </a:rPr>
            <a:t>Directeur Technique Sandro Grande</a:t>
          </a:r>
          <a:endParaRPr lang="fr-CA" sz="700" kern="1200" noProof="0" dirty="0">
            <a:solidFill>
              <a:sysClr val="window" lastClr="FFFFFF"/>
            </a:solidFill>
            <a:latin typeface="IBM Plex Sans Light" panose="020B0403050203000203" pitchFamily="34" charset="0"/>
            <a:ea typeface="+mn-ea"/>
            <a:cs typeface="Arial" panose="020B0604020202020204" pitchFamily="34" charset="0"/>
          </a:endParaRPr>
        </a:p>
      </dsp:txBody>
      <dsp:txXfrm>
        <a:off x="5583512" y="1154144"/>
        <a:ext cx="810487" cy="717914"/>
      </dsp:txXfrm>
    </dsp:sp>
    <dsp:sp modelId="{9E749623-1539-498A-A206-7BB8EF51E414}">
      <dsp:nvSpPr>
        <dsp:cNvPr id="0" name=""/>
        <dsp:cNvSpPr/>
      </dsp:nvSpPr>
      <dsp:spPr>
        <a:xfrm>
          <a:off x="4210" y="2012721"/>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Sandro Grande</a:t>
          </a: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Resp. HP Senior</a:t>
          </a:r>
        </a:p>
      </dsp:txBody>
      <dsp:txXfrm>
        <a:off x="4210" y="2012721"/>
        <a:ext cx="810487" cy="717914"/>
      </dsp:txXfrm>
    </dsp:sp>
    <dsp:sp modelId="{47D02605-D93A-453C-9D21-EB6192861B9A}">
      <dsp:nvSpPr>
        <dsp:cNvPr id="0" name=""/>
        <dsp:cNvSpPr/>
      </dsp:nvSpPr>
      <dsp:spPr>
        <a:xfrm>
          <a:off x="206832" y="2871298"/>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Boubacar Coulibaly</a:t>
          </a:r>
          <a:br>
            <a:rPr lang="fr-CA" sz="800" kern="1200" noProof="0" dirty="0">
              <a:latin typeface="Arial" panose="020B0604020202020204" pitchFamily="34" charset="0"/>
              <a:cs typeface="Arial" panose="020B0604020202020204" pitchFamily="34" charset="0"/>
            </a:rPr>
          </a:br>
          <a:r>
            <a:rPr lang="fr-CA" sz="800" kern="1200" noProof="0" dirty="0">
              <a:latin typeface="Arial" panose="020B0604020202020204" pitchFamily="34" charset="0"/>
              <a:cs typeface="Arial" panose="020B0604020202020204" pitchFamily="34" charset="0"/>
            </a:rPr>
            <a:t>(B Provincial) </a:t>
          </a: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Entraineur PLSQM</a:t>
          </a:r>
        </a:p>
      </dsp:txBody>
      <dsp:txXfrm>
        <a:off x="206832" y="2871298"/>
        <a:ext cx="810487" cy="717914"/>
      </dsp:txXfrm>
    </dsp:sp>
    <dsp:sp modelId="{3980D374-7380-4E6F-BDB7-2D5B3E8A9CCC}">
      <dsp:nvSpPr>
        <dsp:cNvPr id="0" name=""/>
        <dsp:cNvSpPr/>
      </dsp:nvSpPr>
      <dsp:spPr>
        <a:xfrm>
          <a:off x="206832" y="3729875"/>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Amro Radwan Entraineur </a:t>
          </a:r>
          <a:r>
            <a:rPr lang="fr-CA" sz="800" kern="1200" noProof="0" dirty="0" err="1">
              <a:latin typeface="Arial" panose="020B0604020202020204" pitchFamily="34" charset="0"/>
              <a:cs typeface="Arial" panose="020B0604020202020204" pitchFamily="34" charset="0"/>
            </a:rPr>
            <a:t>PLSQF</a:t>
          </a:r>
          <a:endParaRPr lang="fr-CA" sz="800" kern="1200" noProof="0" dirty="0">
            <a:latin typeface="Arial" panose="020B0604020202020204" pitchFamily="34" charset="0"/>
            <a:cs typeface="Arial" panose="020B0604020202020204" pitchFamily="34" charset="0"/>
          </a:endParaRPr>
        </a:p>
      </dsp:txBody>
      <dsp:txXfrm>
        <a:off x="206832" y="3729875"/>
        <a:ext cx="810487" cy="717914"/>
      </dsp:txXfrm>
    </dsp:sp>
    <dsp:sp modelId="{64F85A91-84AE-40B0-BBF7-E85FD2C351B5}">
      <dsp:nvSpPr>
        <dsp:cNvPr id="0" name=""/>
        <dsp:cNvSpPr/>
      </dsp:nvSpPr>
      <dsp:spPr>
        <a:xfrm>
          <a:off x="206832" y="4588452"/>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Entraineurs Équipes HP Senior </a:t>
          </a:r>
        </a:p>
      </dsp:txBody>
      <dsp:txXfrm>
        <a:off x="206832" y="4588452"/>
        <a:ext cx="810487" cy="717914"/>
      </dsp:txXfrm>
    </dsp:sp>
    <dsp:sp modelId="{804826D1-EC26-4C50-B097-CF2B554692E5}">
      <dsp:nvSpPr>
        <dsp:cNvPr id="0" name=""/>
        <dsp:cNvSpPr/>
      </dsp:nvSpPr>
      <dsp:spPr>
        <a:xfrm>
          <a:off x="955360" y="2012721"/>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Amro Radwan</a:t>
          </a:r>
        </a:p>
        <a:p>
          <a:pPr marL="0" lvl="0" indent="0" algn="ctr" defTabSz="355600">
            <a:lnSpc>
              <a:spcPct val="90000"/>
            </a:lnSpc>
            <a:spcBef>
              <a:spcPct val="0"/>
            </a:spcBef>
            <a:spcAft>
              <a:spcPct val="35000"/>
            </a:spcAft>
            <a:buNone/>
          </a:pPr>
          <a:r>
            <a:rPr lang="fr-CA" sz="800" kern="1200" noProof="0" dirty="0" err="1">
              <a:latin typeface="Arial" panose="020B0604020202020204" pitchFamily="34" charset="0"/>
              <a:cs typeface="Arial" panose="020B0604020202020204" pitchFamily="34" charset="0"/>
            </a:rPr>
            <a:t>Dir</a:t>
          </a:r>
          <a:r>
            <a:rPr lang="fr-CA" sz="800" kern="1200" noProof="0" dirty="0">
              <a:latin typeface="Arial" panose="020B0604020202020204" pitchFamily="34" charset="0"/>
              <a:cs typeface="Arial" panose="020B0604020202020204" pitchFamily="34" charset="0"/>
            </a:rPr>
            <a:t>. HP Juvénile Masculin </a:t>
          </a: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U13-17</a:t>
          </a:r>
        </a:p>
      </dsp:txBody>
      <dsp:txXfrm>
        <a:off x="955360" y="2012721"/>
        <a:ext cx="810487" cy="717914"/>
      </dsp:txXfrm>
    </dsp:sp>
    <dsp:sp modelId="{959E1888-0640-45B9-89C8-89B98FF246DC}">
      <dsp:nvSpPr>
        <dsp:cNvPr id="0" name=""/>
        <dsp:cNvSpPr/>
      </dsp:nvSpPr>
      <dsp:spPr>
        <a:xfrm>
          <a:off x="1157982" y="2871298"/>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Entraineurs Équipes HP Juvénile Masculin</a:t>
          </a:r>
        </a:p>
      </dsp:txBody>
      <dsp:txXfrm>
        <a:off x="1157982" y="2871298"/>
        <a:ext cx="810487" cy="717914"/>
      </dsp:txXfrm>
    </dsp:sp>
    <dsp:sp modelId="{9A349759-F175-4A90-9861-BF86D55EBB35}">
      <dsp:nvSpPr>
        <dsp:cNvPr id="0" name=""/>
        <dsp:cNvSpPr/>
      </dsp:nvSpPr>
      <dsp:spPr>
        <a:xfrm>
          <a:off x="1906510" y="2012721"/>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err="1">
              <a:latin typeface="Arial" panose="020B0604020202020204" pitchFamily="34" charset="0"/>
              <a:cs typeface="Arial" panose="020B0604020202020204" pitchFamily="34" charset="0"/>
            </a:rPr>
            <a:t>Emad</a:t>
          </a:r>
          <a:r>
            <a:rPr lang="fr-CA" sz="800" kern="1200" noProof="0" dirty="0">
              <a:latin typeface="Arial" panose="020B0604020202020204" pitchFamily="34" charset="0"/>
              <a:cs typeface="Arial" panose="020B0604020202020204" pitchFamily="34" charset="0"/>
            </a:rPr>
            <a:t> </a:t>
          </a:r>
          <a:r>
            <a:rPr lang="fr-CA" sz="800" kern="1200" noProof="0" dirty="0" err="1">
              <a:latin typeface="Arial" panose="020B0604020202020204" pitchFamily="34" charset="0"/>
              <a:cs typeface="Arial" panose="020B0604020202020204" pitchFamily="34" charset="0"/>
            </a:rPr>
            <a:t>Ebrahimi</a:t>
          </a:r>
          <a:r>
            <a:rPr lang="fr-CA" sz="800" kern="1200" noProof="0" dirty="0">
              <a:latin typeface="Arial" panose="020B0604020202020204" pitchFamily="34" charset="0"/>
              <a:cs typeface="Arial" panose="020B0604020202020204" pitchFamily="34" charset="0"/>
            </a:rPr>
            <a:t> </a:t>
          </a:r>
        </a:p>
        <a:p>
          <a:pPr marL="0" lvl="0" indent="0" algn="ctr" defTabSz="355600">
            <a:lnSpc>
              <a:spcPct val="90000"/>
            </a:lnSpc>
            <a:spcBef>
              <a:spcPct val="0"/>
            </a:spcBef>
            <a:spcAft>
              <a:spcPct val="35000"/>
            </a:spcAft>
            <a:buNone/>
          </a:pPr>
          <a:r>
            <a:rPr lang="fr-CA" sz="800" kern="1200" noProof="0" dirty="0" err="1">
              <a:latin typeface="Arial" panose="020B0604020202020204" pitchFamily="34" charset="0"/>
              <a:cs typeface="Arial" panose="020B0604020202020204" pitchFamily="34" charset="0"/>
            </a:rPr>
            <a:t>Dir</a:t>
          </a:r>
          <a:r>
            <a:rPr lang="fr-CA" sz="800" kern="1200" noProof="0" dirty="0">
              <a:latin typeface="Arial" panose="020B0604020202020204" pitchFamily="34" charset="0"/>
              <a:cs typeface="Arial" panose="020B0604020202020204" pitchFamily="34" charset="0"/>
            </a:rPr>
            <a:t>. HP Juvénile Féminine </a:t>
          </a: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U13-17</a:t>
          </a:r>
        </a:p>
      </dsp:txBody>
      <dsp:txXfrm>
        <a:off x="1906510" y="2012721"/>
        <a:ext cx="810487" cy="717914"/>
      </dsp:txXfrm>
    </dsp:sp>
    <dsp:sp modelId="{4A818DEC-8B5E-4A20-938D-AA40A23A31F4}">
      <dsp:nvSpPr>
        <dsp:cNvPr id="0" name=""/>
        <dsp:cNvSpPr/>
      </dsp:nvSpPr>
      <dsp:spPr>
        <a:xfrm>
          <a:off x="2109132" y="2871298"/>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Entraineurs Équipes HP Juvénile Féminin</a:t>
          </a:r>
        </a:p>
      </dsp:txBody>
      <dsp:txXfrm>
        <a:off x="2109132" y="2871298"/>
        <a:ext cx="810487" cy="717914"/>
      </dsp:txXfrm>
    </dsp:sp>
    <dsp:sp modelId="{8B9AA1AB-2E0E-4F36-BE9F-308F8C9085D8}">
      <dsp:nvSpPr>
        <dsp:cNvPr id="0" name=""/>
        <dsp:cNvSpPr/>
      </dsp:nvSpPr>
      <dsp:spPr>
        <a:xfrm>
          <a:off x="2857660" y="2012721"/>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Mohamed </a:t>
          </a:r>
          <a:r>
            <a:rPr lang="fr-CA" sz="800" kern="1200" noProof="0" dirty="0" err="1">
              <a:latin typeface="Arial" panose="020B0604020202020204" pitchFamily="34" charset="0"/>
              <a:cs typeface="Arial" panose="020B0604020202020204" pitchFamily="34" charset="0"/>
            </a:rPr>
            <a:t>Yahmi</a:t>
          </a:r>
          <a:endParaRPr lang="fr-CA" sz="800" kern="1200" noProof="0" dirty="0">
            <a:latin typeface="Arial" panose="020B0604020202020204" pitchFamily="34" charset="0"/>
            <a:cs typeface="Arial" panose="020B0604020202020204" pitchFamily="34" charset="0"/>
          </a:endParaRP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Resp. Elite </a:t>
          </a: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U13-17 M/F </a:t>
          </a:r>
        </a:p>
      </dsp:txBody>
      <dsp:txXfrm>
        <a:off x="2857660" y="2012721"/>
        <a:ext cx="810487" cy="717914"/>
      </dsp:txXfrm>
    </dsp:sp>
    <dsp:sp modelId="{53A67B3A-298F-4A74-B67E-AE0C828A27A6}">
      <dsp:nvSpPr>
        <dsp:cNvPr id="0" name=""/>
        <dsp:cNvSpPr/>
      </dsp:nvSpPr>
      <dsp:spPr>
        <a:xfrm>
          <a:off x="3060282" y="2871298"/>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Entraineurs Équipes Elite Juvénile M/F</a:t>
          </a:r>
        </a:p>
      </dsp:txBody>
      <dsp:txXfrm>
        <a:off x="3060282" y="2871298"/>
        <a:ext cx="810487" cy="717914"/>
      </dsp:txXfrm>
    </dsp:sp>
    <dsp:sp modelId="{1E6F82A7-E3F3-4EBA-A32E-4860E3336AEB}">
      <dsp:nvSpPr>
        <dsp:cNvPr id="0" name=""/>
        <dsp:cNvSpPr/>
      </dsp:nvSpPr>
      <dsp:spPr>
        <a:xfrm>
          <a:off x="3808810" y="2012721"/>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Mazen Amer</a:t>
          </a: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Resp. </a:t>
          </a:r>
          <a:r>
            <a:rPr lang="fr-CA" sz="800" kern="1200" noProof="0" dirty="0" err="1">
              <a:latin typeface="Arial" panose="020B0604020202020204" pitchFamily="34" charset="0"/>
              <a:cs typeface="Arial" panose="020B0604020202020204" pitchFamily="34" charset="0"/>
            </a:rPr>
            <a:t>Dév</a:t>
          </a:r>
          <a:r>
            <a:rPr lang="fr-CA" sz="800" kern="1200" noProof="0" dirty="0">
              <a:latin typeface="Arial" panose="020B0604020202020204" pitchFamily="34" charset="0"/>
              <a:cs typeface="Arial" panose="020B0604020202020204" pitchFamily="34" charset="0"/>
            </a:rPr>
            <a:t> </a:t>
          </a: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U13-U17 M/F</a:t>
          </a:r>
        </a:p>
      </dsp:txBody>
      <dsp:txXfrm>
        <a:off x="3808810" y="2012721"/>
        <a:ext cx="810487" cy="717914"/>
      </dsp:txXfrm>
    </dsp:sp>
    <dsp:sp modelId="{99F8DFEE-062F-418D-9624-7F414232CA4F}">
      <dsp:nvSpPr>
        <dsp:cNvPr id="0" name=""/>
        <dsp:cNvSpPr/>
      </dsp:nvSpPr>
      <dsp:spPr>
        <a:xfrm>
          <a:off x="4011432" y="2871298"/>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Victor </a:t>
          </a:r>
          <a:r>
            <a:rPr lang="fr-CA" sz="800" kern="1200" noProof="0" dirty="0" err="1">
              <a:latin typeface="Arial" panose="020B0604020202020204" pitchFamily="34" charset="0"/>
              <a:cs typeface="Arial" panose="020B0604020202020204" pitchFamily="34" charset="0"/>
            </a:rPr>
            <a:t>Barrantes</a:t>
          </a:r>
          <a:endParaRPr lang="fr-CA" sz="800" kern="1200" noProof="0" dirty="0">
            <a:latin typeface="Arial" panose="020B0604020202020204" pitchFamily="34" charset="0"/>
            <a:cs typeface="Arial" panose="020B0604020202020204" pitchFamily="34" charset="0"/>
          </a:endParaRP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(Licence C inscrit)</a:t>
          </a: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Personnel Technique</a:t>
          </a:r>
        </a:p>
      </dsp:txBody>
      <dsp:txXfrm>
        <a:off x="4011432" y="2871298"/>
        <a:ext cx="810487" cy="717914"/>
      </dsp:txXfrm>
    </dsp:sp>
    <dsp:sp modelId="{E8511535-CDD2-44F8-8816-1D5F173466E4}">
      <dsp:nvSpPr>
        <dsp:cNvPr id="0" name=""/>
        <dsp:cNvSpPr/>
      </dsp:nvSpPr>
      <dsp:spPr>
        <a:xfrm>
          <a:off x="4011432" y="3729875"/>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Cristian </a:t>
          </a:r>
          <a:r>
            <a:rPr lang="fr-CA" sz="800" kern="1200" noProof="0" dirty="0" err="1">
              <a:latin typeface="Arial" panose="020B0604020202020204" pitchFamily="34" charset="0"/>
              <a:cs typeface="Arial" panose="020B0604020202020204" pitchFamily="34" charset="0"/>
            </a:rPr>
            <a:t>Estay</a:t>
          </a:r>
          <a:r>
            <a:rPr lang="fr-CA" sz="800" kern="1200" noProof="0" dirty="0">
              <a:latin typeface="Arial" panose="020B0604020202020204" pitchFamily="34" charset="0"/>
              <a:cs typeface="Arial" panose="020B0604020202020204" pitchFamily="34" charset="0"/>
            </a:rPr>
            <a:t> Personnel</a:t>
          </a:r>
          <a:br>
            <a:rPr lang="fr-CA" sz="800" kern="1200" noProof="0" dirty="0">
              <a:latin typeface="Arial" panose="020B0604020202020204" pitchFamily="34" charset="0"/>
              <a:cs typeface="Arial" panose="020B0604020202020204" pitchFamily="34" charset="0"/>
            </a:rPr>
          </a:br>
          <a:r>
            <a:rPr lang="fr-CA" sz="800" kern="1200" noProof="0" dirty="0">
              <a:latin typeface="Arial" panose="020B0604020202020204" pitchFamily="34" charset="0"/>
              <a:cs typeface="Arial" panose="020B0604020202020204" pitchFamily="34" charset="0"/>
            </a:rPr>
            <a:t>(B Provincial)</a:t>
          </a: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Technique</a:t>
          </a:r>
        </a:p>
      </dsp:txBody>
      <dsp:txXfrm>
        <a:off x="4011432" y="3729875"/>
        <a:ext cx="810487" cy="717914"/>
      </dsp:txXfrm>
    </dsp:sp>
    <dsp:sp modelId="{D45D712A-8919-4E69-80E2-F632A85142BF}">
      <dsp:nvSpPr>
        <dsp:cNvPr id="0" name=""/>
        <dsp:cNvSpPr/>
      </dsp:nvSpPr>
      <dsp:spPr>
        <a:xfrm>
          <a:off x="4011432" y="4588452"/>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Michael </a:t>
          </a:r>
          <a:r>
            <a:rPr lang="fr-CA" sz="800" kern="1200" noProof="0" dirty="0" err="1">
              <a:latin typeface="Arial" panose="020B0604020202020204" pitchFamily="34" charset="0"/>
              <a:cs typeface="Arial" panose="020B0604020202020204" pitchFamily="34" charset="0"/>
            </a:rPr>
            <a:t>Oumouma</a:t>
          </a:r>
          <a:br>
            <a:rPr lang="fr-CA" sz="800" kern="1200" noProof="0" dirty="0">
              <a:latin typeface="Arial" panose="020B0604020202020204" pitchFamily="34" charset="0"/>
              <a:cs typeface="Arial" panose="020B0604020202020204" pitchFamily="34" charset="0"/>
            </a:rPr>
          </a:br>
          <a:r>
            <a:rPr lang="fr-CA" sz="800" kern="1200" noProof="0" dirty="0">
              <a:latin typeface="Arial" panose="020B0604020202020204" pitchFamily="34" charset="0"/>
              <a:cs typeface="Arial" panose="020B0604020202020204" pitchFamily="34" charset="0"/>
            </a:rPr>
            <a:t>(ESP)</a:t>
          </a: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Personnel Technique</a:t>
          </a:r>
        </a:p>
      </dsp:txBody>
      <dsp:txXfrm>
        <a:off x="4011432" y="4588452"/>
        <a:ext cx="810487" cy="717914"/>
      </dsp:txXfrm>
    </dsp:sp>
    <dsp:sp modelId="{E448B343-F4B9-4CD5-A5C4-08B9D9636694}">
      <dsp:nvSpPr>
        <dsp:cNvPr id="0" name=""/>
        <dsp:cNvSpPr/>
      </dsp:nvSpPr>
      <dsp:spPr>
        <a:xfrm>
          <a:off x="4011432" y="5447029"/>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Entraineurs Équipes Dev Juvénile M/F</a:t>
          </a:r>
        </a:p>
      </dsp:txBody>
      <dsp:txXfrm>
        <a:off x="4011432" y="5447029"/>
        <a:ext cx="810487" cy="717914"/>
      </dsp:txXfrm>
    </dsp:sp>
    <dsp:sp modelId="{29D532DF-371A-4191-991E-54ABED5DCB11}">
      <dsp:nvSpPr>
        <dsp:cNvPr id="0" name=""/>
        <dsp:cNvSpPr/>
      </dsp:nvSpPr>
      <dsp:spPr>
        <a:xfrm>
          <a:off x="4759961" y="2012721"/>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err="1">
              <a:latin typeface="Arial" panose="020B0604020202020204" pitchFamily="34" charset="0"/>
              <a:cs typeface="Arial" panose="020B0604020202020204" pitchFamily="34" charset="0"/>
            </a:rPr>
            <a:t>Thanasis</a:t>
          </a:r>
          <a:r>
            <a:rPr lang="fr-CA" sz="800" kern="1200" noProof="0" dirty="0">
              <a:latin typeface="Arial" panose="020B0604020202020204" pitchFamily="34" charset="0"/>
              <a:cs typeface="Arial" panose="020B0604020202020204" pitchFamily="34" charset="0"/>
            </a:rPr>
            <a:t> </a:t>
          </a:r>
          <a:r>
            <a:rPr lang="fr-CA" sz="800" kern="1200" noProof="0" dirty="0" err="1">
              <a:latin typeface="Arial" panose="020B0604020202020204" pitchFamily="34" charset="0"/>
              <a:cs typeface="Arial" panose="020B0604020202020204" pitchFamily="34" charset="0"/>
            </a:rPr>
            <a:t>Manolopoulos</a:t>
          </a:r>
          <a:endParaRPr lang="fr-CA" sz="800" kern="1200" noProof="0" dirty="0">
            <a:latin typeface="Arial" panose="020B0604020202020204" pitchFamily="34" charset="0"/>
            <a:cs typeface="Arial" panose="020B0604020202020204" pitchFamily="34" charset="0"/>
          </a:endParaRPr>
        </a:p>
        <a:p>
          <a:pPr marL="0" lvl="0" indent="0" algn="ctr" defTabSz="355600">
            <a:lnSpc>
              <a:spcPct val="90000"/>
            </a:lnSpc>
            <a:spcBef>
              <a:spcPct val="0"/>
            </a:spcBef>
            <a:spcAft>
              <a:spcPct val="35000"/>
            </a:spcAft>
            <a:buNone/>
          </a:pPr>
          <a:r>
            <a:rPr lang="fr-CA" sz="800" kern="1200" noProof="0" dirty="0" err="1">
              <a:latin typeface="Arial" panose="020B0604020202020204" pitchFamily="34" charset="0"/>
              <a:cs typeface="Arial" panose="020B0604020202020204" pitchFamily="34" charset="0"/>
            </a:rPr>
            <a:t>Dir</a:t>
          </a:r>
          <a:r>
            <a:rPr lang="fr-CA" sz="800" kern="1200" noProof="0" dirty="0">
              <a:latin typeface="Arial" panose="020B0604020202020204" pitchFamily="34" charset="0"/>
              <a:cs typeface="Arial" panose="020B0604020202020204" pitchFamily="34" charset="0"/>
            </a:rPr>
            <a:t>. Gardien </a:t>
          </a: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U13-PLSQ</a:t>
          </a:r>
        </a:p>
      </dsp:txBody>
      <dsp:txXfrm>
        <a:off x="4759961" y="2012721"/>
        <a:ext cx="810487" cy="717914"/>
      </dsp:txXfrm>
    </dsp:sp>
    <dsp:sp modelId="{D7F2000E-31FD-4DFE-97CD-B793147A9458}">
      <dsp:nvSpPr>
        <dsp:cNvPr id="0" name=""/>
        <dsp:cNvSpPr/>
      </dsp:nvSpPr>
      <dsp:spPr>
        <a:xfrm>
          <a:off x="4962582" y="2871298"/>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Resp. Gardiens </a:t>
          </a: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 U9-U12 </a:t>
          </a: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Julian </a:t>
          </a:r>
          <a:r>
            <a:rPr lang="fr-CA" sz="800" kern="1200" noProof="0" dirty="0" err="1">
              <a:latin typeface="Arial" panose="020B0604020202020204" pitchFamily="34" charset="0"/>
              <a:cs typeface="Arial" panose="020B0604020202020204" pitchFamily="34" charset="0"/>
            </a:rPr>
            <a:t>Petrilli</a:t>
          </a:r>
          <a:endParaRPr lang="fr-CA" sz="800" kern="1200" noProof="0" dirty="0">
            <a:latin typeface="Arial" panose="020B0604020202020204" pitchFamily="34" charset="0"/>
            <a:cs typeface="Arial" panose="020B0604020202020204" pitchFamily="34" charset="0"/>
          </a:endParaRPr>
        </a:p>
      </dsp:txBody>
      <dsp:txXfrm>
        <a:off x="4962582" y="2871298"/>
        <a:ext cx="810487" cy="717914"/>
      </dsp:txXfrm>
    </dsp:sp>
    <dsp:sp modelId="{6E3F5BDF-8A80-420D-B516-FD89B8E2AE46}">
      <dsp:nvSpPr>
        <dsp:cNvPr id="0" name=""/>
        <dsp:cNvSpPr/>
      </dsp:nvSpPr>
      <dsp:spPr>
        <a:xfrm>
          <a:off x="5711111" y="2012721"/>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Sandro Grande</a:t>
          </a: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Directeur CDC </a:t>
          </a:r>
        </a:p>
      </dsp:txBody>
      <dsp:txXfrm>
        <a:off x="5711111" y="2012721"/>
        <a:ext cx="810487" cy="717914"/>
      </dsp:txXfrm>
    </dsp:sp>
    <dsp:sp modelId="{CE8005DA-2961-473B-AC01-81FE13D901BD}">
      <dsp:nvSpPr>
        <dsp:cNvPr id="0" name=""/>
        <dsp:cNvSpPr/>
      </dsp:nvSpPr>
      <dsp:spPr>
        <a:xfrm>
          <a:off x="5913732" y="2871298"/>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George </a:t>
          </a:r>
          <a:r>
            <a:rPr lang="fr-CA" sz="800" kern="1200" noProof="0" dirty="0" err="1">
              <a:latin typeface="Arial" panose="020B0604020202020204" pitchFamily="34" charset="0"/>
              <a:cs typeface="Arial" panose="020B0604020202020204" pitchFamily="34" charset="0"/>
            </a:rPr>
            <a:t>Stranzalis</a:t>
          </a:r>
          <a:endParaRPr lang="fr-CA" sz="800" kern="1200" noProof="0" dirty="0">
            <a:latin typeface="Arial" panose="020B0604020202020204" pitchFamily="34" charset="0"/>
            <a:cs typeface="Arial" panose="020B0604020202020204" pitchFamily="34" charset="0"/>
          </a:endParaRP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Adj. Directeur CDC (U9-U12)</a:t>
          </a:r>
        </a:p>
      </dsp:txBody>
      <dsp:txXfrm>
        <a:off x="5913732" y="2871298"/>
        <a:ext cx="810487" cy="717914"/>
      </dsp:txXfrm>
    </dsp:sp>
    <dsp:sp modelId="{02FB94A7-13E4-4AD2-9865-F4291EFD7438}">
      <dsp:nvSpPr>
        <dsp:cNvPr id="0" name=""/>
        <dsp:cNvSpPr/>
      </dsp:nvSpPr>
      <dsp:spPr>
        <a:xfrm>
          <a:off x="5913732" y="3729875"/>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Gennaro </a:t>
          </a:r>
          <a:r>
            <a:rPr lang="fr-CA" sz="800" kern="1200" noProof="0" dirty="0" err="1">
              <a:latin typeface="Arial" panose="020B0604020202020204" pitchFamily="34" charset="0"/>
              <a:cs typeface="Arial" panose="020B0604020202020204" pitchFamily="34" charset="0"/>
            </a:rPr>
            <a:t>Angelillo</a:t>
          </a:r>
          <a:r>
            <a:rPr lang="fr-CA" sz="800" kern="1200" noProof="0" dirty="0">
              <a:latin typeface="Arial" panose="020B0604020202020204" pitchFamily="34" charset="0"/>
              <a:cs typeface="Arial" panose="020B0604020202020204" pitchFamily="34" charset="0"/>
            </a:rPr>
            <a:t> Adj. Directeur CDC (U4-U8)</a:t>
          </a:r>
        </a:p>
      </dsp:txBody>
      <dsp:txXfrm>
        <a:off x="5913732" y="3729875"/>
        <a:ext cx="810487" cy="717914"/>
      </dsp:txXfrm>
    </dsp:sp>
    <dsp:sp modelId="{D7BD8E83-4454-4EA4-ADFF-B4FD016DDF78}">
      <dsp:nvSpPr>
        <dsp:cNvPr id="0" name=""/>
        <dsp:cNvSpPr/>
      </dsp:nvSpPr>
      <dsp:spPr>
        <a:xfrm>
          <a:off x="5913732" y="4588452"/>
          <a:ext cx="810487"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err="1">
              <a:latin typeface="Arial" panose="020B0604020202020204" pitchFamily="34" charset="0"/>
              <a:cs typeface="Arial" panose="020B0604020202020204" pitchFamily="34" charset="0"/>
            </a:rPr>
            <a:t>Mariéve</a:t>
          </a:r>
          <a:r>
            <a:rPr lang="fr-CA" sz="800" kern="1200" noProof="0" dirty="0">
              <a:latin typeface="Arial" panose="020B0604020202020204" pitchFamily="34" charset="0"/>
              <a:cs typeface="Arial" panose="020B0604020202020204" pitchFamily="34" charset="0"/>
            </a:rPr>
            <a:t> Parent </a:t>
          </a: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Adj. Directeur </a:t>
          </a: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Admin CDC</a:t>
          </a:r>
        </a:p>
      </dsp:txBody>
      <dsp:txXfrm>
        <a:off x="5913732" y="4588452"/>
        <a:ext cx="810487" cy="717914"/>
      </dsp:txXfrm>
    </dsp:sp>
    <dsp:sp modelId="{7E92610D-6D4C-4363-8564-B2AC5E072659}">
      <dsp:nvSpPr>
        <dsp:cNvPr id="0" name=""/>
        <dsp:cNvSpPr/>
      </dsp:nvSpPr>
      <dsp:spPr>
        <a:xfrm>
          <a:off x="5913732" y="5447029"/>
          <a:ext cx="825665" cy="602409"/>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Nacim Zakour Personnel Technique CDC</a:t>
          </a:r>
        </a:p>
      </dsp:txBody>
      <dsp:txXfrm>
        <a:off x="5913732" y="5447029"/>
        <a:ext cx="825665" cy="602409"/>
      </dsp:txXfrm>
    </dsp:sp>
    <dsp:sp modelId="{9D85B669-C431-4408-BC36-646B59F1FFA3}">
      <dsp:nvSpPr>
        <dsp:cNvPr id="0" name=""/>
        <dsp:cNvSpPr/>
      </dsp:nvSpPr>
      <dsp:spPr>
        <a:xfrm>
          <a:off x="6662261" y="2012721"/>
          <a:ext cx="836616" cy="717914"/>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Gennaro </a:t>
          </a:r>
          <a:r>
            <a:rPr lang="fr-CA" sz="800" kern="1200" noProof="0" dirty="0" err="1">
              <a:latin typeface="Arial" panose="020B0604020202020204" pitchFamily="34" charset="0"/>
              <a:cs typeface="Arial" panose="020B0604020202020204" pitchFamily="34" charset="0"/>
            </a:rPr>
            <a:t>Angelillo</a:t>
          </a:r>
          <a:r>
            <a:rPr lang="fr-CA" sz="800" kern="1200" noProof="0" dirty="0">
              <a:latin typeface="Arial" panose="020B0604020202020204" pitchFamily="34" charset="0"/>
              <a:cs typeface="Arial" panose="020B0604020202020204" pitchFamily="34" charset="0"/>
            </a:rPr>
            <a:t> </a:t>
          </a:r>
        </a:p>
        <a:p>
          <a:pPr marL="0" lvl="0" indent="0" algn="ctr" defTabSz="355600">
            <a:lnSpc>
              <a:spcPct val="90000"/>
            </a:lnSpc>
            <a:spcBef>
              <a:spcPct val="0"/>
            </a:spcBef>
            <a:spcAft>
              <a:spcPct val="35000"/>
            </a:spcAft>
            <a:buNone/>
          </a:pPr>
          <a:r>
            <a:rPr lang="fr-CA" sz="800" kern="1200" noProof="0" dirty="0" err="1">
              <a:latin typeface="Arial" panose="020B0604020202020204" pitchFamily="34" charset="0"/>
              <a:cs typeface="Arial" panose="020B0604020202020204" pitchFamily="34" charset="0"/>
            </a:rPr>
            <a:t>Dir</a:t>
          </a:r>
          <a:r>
            <a:rPr lang="fr-CA" sz="800" kern="1200" noProof="0" dirty="0">
              <a:latin typeface="Arial" panose="020B0604020202020204" pitchFamily="34" charset="0"/>
              <a:cs typeface="Arial" panose="020B0604020202020204" pitchFamily="34" charset="0"/>
            </a:rPr>
            <a:t>. Formation des entraineurs</a:t>
          </a:r>
        </a:p>
      </dsp:txBody>
      <dsp:txXfrm>
        <a:off x="6662261" y="2012721"/>
        <a:ext cx="836616" cy="717914"/>
      </dsp:txXfrm>
    </dsp:sp>
    <dsp:sp modelId="{BD1223D6-D7D8-4486-AA60-952280CE9A2C}">
      <dsp:nvSpPr>
        <dsp:cNvPr id="0" name=""/>
        <dsp:cNvSpPr/>
      </dsp:nvSpPr>
      <dsp:spPr>
        <a:xfrm>
          <a:off x="7639541" y="2012721"/>
          <a:ext cx="810487" cy="732345"/>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Costa </a:t>
          </a:r>
          <a:r>
            <a:rPr lang="fr-CA" sz="800" kern="1200" noProof="0" dirty="0" err="1">
              <a:latin typeface="Arial" panose="020B0604020202020204" pitchFamily="34" charset="0"/>
              <a:cs typeface="Arial" panose="020B0604020202020204" pitchFamily="34" charset="0"/>
            </a:rPr>
            <a:t>Theofilopoulos</a:t>
          </a:r>
          <a:endParaRPr lang="fr-CA" sz="800" kern="1200" noProof="0" dirty="0">
            <a:latin typeface="Arial" panose="020B0604020202020204" pitchFamily="34" charset="0"/>
            <a:cs typeface="Arial" panose="020B0604020202020204" pitchFamily="34" charset="0"/>
          </a:endParaRP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Resp. Secteur Local</a:t>
          </a:r>
        </a:p>
      </dsp:txBody>
      <dsp:txXfrm>
        <a:off x="7639541" y="2012721"/>
        <a:ext cx="810487" cy="732345"/>
      </dsp:txXfrm>
    </dsp:sp>
    <dsp:sp modelId="{26EC3116-4035-48D6-9DFE-F61929F3DF96}">
      <dsp:nvSpPr>
        <dsp:cNvPr id="0" name=""/>
        <dsp:cNvSpPr/>
      </dsp:nvSpPr>
      <dsp:spPr>
        <a:xfrm>
          <a:off x="7842162" y="2885729"/>
          <a:ext cx="810487" cy="593316"/>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Kosta </a:t>
          </a:r>
          <a:r>
            <a:rPr lang="fr-CA" sz="800" kern="1200" noProof="0" dirty="0" err="1">
              <a:latin typeface="Arial" panose="020B0604020202020204" pitchFamily="34" charset="0"/>
              <a:cs typeface="Arial" panose="020B0604020202020204" pitchFamily="34" charset="0"/>
            </a:rPr>
            <a:t>Rassias</a:t>
          </a:r>
          <a:r>
            <a:rPr lang="fr-CA" sz="800" kern="1200" noProof="0" dirty="0">
              <a:latin typeface="Arial" panose="020B0604020202020204" pitchFamily="34" charset="0"/>
              <a:cs typeface="Arial" panose="020B0604020202020204" pitchFamily="34" charset="0"/>
            </a:rPr>
            <a:t> Resp. Secteur Local</a:t>
          </a:r>
        </a:p>
      </dsp:txBody>
      <dsp:txXfrm>
        <a:off x="7842162" y="2885729"/>
        <a:ext cx="810487" cy="593316"/>
      </dsp:txXfrm>
    </dsp:sp>
    <dsp:sp modelId="{71B31511-A9DD-4C05-AA4A-B8ACCB992716}">
      <dsp:nvSpPr>
        <dsp:cNvPr id="0" name=""/>
        <dsp:cNvSpPr/>
      </dsp:nvSpPr>
      <dsp:spPr>
        <a:xfrm>
          <a:off x="8590691" y="2012721"/>
          <a:ext cx="810487" cy="593316"/>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Vanessa </a:t>
          </a:r>
          <a:r>
            <a:rPr lang="fr-CA" sz="800" kern="1200" noProof="0" dirty="0" err="1">
              <a:latin typeface="Arial" panose="020B0604020202020204" pitchFamily="34" charset="0"/>
              <a:cs typeface="Arial" panose="020B0604020202020204" pitchFamily="34" charset="0"/>
            </a:rPr>
            <a:t>Bissante</a:t>
          </a:r>
          <a:r>
            <a:rPr lang="fr-CA" sz="800" kern="1200" noProof="0" dirty="0">
              <a:latin typeface="Arial" panose="020B0604020202020204" pitchFamily="34" charset="0"/>
              <a:cs typeface="Arial" panose="020B0604020202020204" pitchFamily="34" charset="0"/>
            </a:rPr>
            <a:t> </a:t>
          </a: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Soccer Adapte</a:t>
          </a:r>
        </a:p>
      </dsp:txBody>
      <dsp:txXfrm>
        <a:off x="8590691" y="2012721"/>
        <a:ext cx="810487" cy="593316"/>
      </dsp:txXfrm>
    </dsp:sp>
    <dsp:sp modelId="{B737443D-35F8-4DB9-B429-91B0B3193025}">
      <dsp:nvSpPr>
        <dsp:cNvPr id="0" name=""/>
        <dsp:cNvSpPr/>
      </dsp:nvSpPr>
      <dsp:spPr>
        <a:xfrm>
          <a:off x="9541841" y="2012721"/>
          <a:ext cx="810487" cy="593316"/>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err="1">
              <a:latin typeface="Arial" panose="020B0604020202020204" pitchFamily="34" charset="0"/>
              <a:cs typeface="Arial" panose="020B0604020202020204" pitchFamily="34" charset="0"/>
            </a:rPr>
            <a:t>Dir</a:t>
          </a:r>
          <a:r>
            <a:rPr lang="fr-CA" sz="800" kern="1200" noProof="0" dirty="0">
              <a:latin typeface="Arial" panose="020B0604020202020204" pitchFamily="34" charset="0"/>
              <a:cs typeface="Arial" panose="020B0604020202020204" pitchFamily="34" charset="0"/>
            </a:rPr>
            <a:t>. Arbitrage Kevin Crane-Desmarais</a:t>
          </a:r>
        </a:p>
      </dsp:txBody>
      <dsp:txXfrm>
        <a:off x="9541841" y="2012721"/>
        <a:ext cx="810487" cy="593316"/>
      </dsp:txXfrm>
    </dsp:sp>
    <dsp:sp modelId="{98C3A949-C532-46F9-9CA0-2113291C01A3}">
      <dsp:nvSpPr>
        <dsp:cNvPr id="0" name=""/>
        <dsp:cNvSpPr/>
      </dsp:nvSpPr>
      <dsp:spPr>
        <a:xfrm>
          <a:off x="10492991" y="2012721"/>
          <a:ext cx="669823" cy="605370"/>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err="1">
              <a:latin typeface="Arial" panose="020B0604020202020204" pitchFamily="34" charset="0"/>
              <a:cs typeface="Arial" panose="020B0604020202020204" pitchFamily="34" charset="0"/>
            </a:rPr>
            <a:t>Dir</a:t>
          </a:r>
          <a:r>
            <a:rPr lang="fr-CA" sz="800" kern="1200" noProof="0" dirty="0">
              <a:latin typeface="Arial" panose="020B0604020202020204" pitchFamily="34" charset="0"/>
              <a:cs typeface="Arial" panose="020B0604020202020204" pitchFamily="34" charset="0"/>
            </a:rPr>
            <a:t>. Science du Sport </a:t>
          </a:r>
        </a:p>
        <a:p>
          <a:pPr marL="0" lvl="0" indent="0" algn="ctr" defTabSz="355600">
            <a:lnSpc>
              <a:spcPct val="90000"/>
            </a:lnSpc>
            <a:spcBef>
              <a:spcPct val="0"/>
            </a:spcBef>
            <a:spcAft>
              <a:spcPct val="35000"/>
            </a:spcAft>
            <a:buNone/>
          </a:pPr>
          <a:r>
            <a:rPr lang="fr-CA" sz="800" kern="1200" noProof="0" dirty="0" err="1">
              <a:latin typeface="Arial" panose="020B0604020202020204" pitchFamily="34" charset="0"/>
              <a:cs typeface="Arial" panose="020B0604020202020204" pitchFamily="34" charset="0"/>
            </a:rPr>
            <a:t>Athanasio</a:t>
          </a:r>
          <a:r>
            <a:rPr lang="fr-CA" sz="800" kern="1200" noProof="0" dirty="0">
              <a:latin typeface="Arial" panose="020B0604020202020204" pitchFamily="34" charset="0"/>
              <a:cs typeface="Arial" panose="020B0604020202020204" pitchFamily="34" charset="0"/>
            </a:rPr>
            <a:t> </a:t>
          </a:r>
          <a:r>
            <a:rPr lang="fr-CA" sz="800" kern="1200" noProof="0" dirty="0" err="1">
              <a:latin typeface="Arial" panose="020B0604020202020204" pitchFamily="34" charset="0"/>
              <a:cs typeface="Arial" panose="020B0604020202020204" pitchFamily="34" charset="0"/>
            </a:rPr>
            <a:t>Destounis</a:t>
          </a:r>
          <a:endParaRPr lang="fr-CA" sz="800" kern="1200" noProof="0" dirty="0">
            <a:latin typeface="Arial" panose="020B0604020202020204" pitchFamily="34" charset="0"/>
            <a:cs typeface="Arial" panose="020B0604020202020204" pitchFamily="34" charset="0"/>
          </a:endParaRPr>
        </a:p>
      </dsp:txBody>
      <dsp:txXfrm>
        <a:off x="10492991" y="2012721"/>
        <a:ext cx="669823" cy="605370"/>
      </dsp:txXfrm>
    </dsp:sp>
    <dsp:sp modelId="{1FA62F19-F1B6-4092-970C-C340453ABBDD}">
      <dsp:nvSpPr>
        <dsp:cNvPr id="0" name=""/>
        <dsp:cNvSpPr/>
      </dsp:nvSpPr>
      <dsp:spPr>
        <a:xfrm>
          <a:off x="11303478" y="2012721"/>
          <a:ext cx="669823" cy="658115"/>
        </a:xfrm>
        <a:prstGeom prst="rect">
          <a:avLst/>
        </a:prstGeom>
        <a:solidFill>
          <a:srgbClr val="6A3195"/>
        </a:solidFill>
        <a:ln w="25400" cap="flat" cmpd="sng" algn="ctr">
          <a:solidFill>
            <a:srgbClr val="6A3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CA" sz="800" kern="1200" noProof="0" dirty="0" err="1">
              <a:latin typeface="Arial" panose="020B0604020202020204" pitchFamily="34" charset="0"/>
              <a:cs typeface="Arial" panose="020B0604020202020204" pitchFamily="34" charset="0"/>
            </a:rPr>
            <a:t>Medecine</a:t>
          </a:r>
          <a:r>
            <a:rPr lang="fr-CA" sz="800" kern="1200" noProof="0" dirty="0">
              <a:latin typeface="Arial" panose="020B0604020202020204" pitchFamily="34" charset="0"/>
              <a:cs typeface="Arial" panose="020B0604020202020204" pitchFamily="34" charset="0"/>
            </a:rPr>
            <a:t> Sportif</a:t>
          </a:r>
        </a:p>
        <a:p>
          <a:pPr marL="0" lvl="0" indent="0" algn="ctr" defTabSz="355600">
            <a:lnSpc>
              <a:spcPct val="90000"/>
            </a:lnSpc>
            <a:spcBef>
              <a:spcPct val="0"/>
            </a:spcBef>
            <a:spcAft>
              <a:spcPct val="35000"/>
            </a:spcAft>
            <a:buNone/>
          </a:pPr>
          <a:r>
            <a:rPr lang="fr-CA" sz="800" kern="1200" noProof="0" dirty="0">
              <a:latin typeface="Arial" panose="020B0604020202020204" pitchFamily="34" charset="0"/>
              <a:cs typeface="Arial" panose="020B0604020202020204" pitchFamily="34" charset="0"/>
            </a:rPr>
            <a:t>Christophe </a:t>
          </a:r>
          <a:r>
            <a:rPr lang="fr-CA" sz="800" kern="1200" noProof="0" dirty="0" err="1">
              <a:latin typeface="Arial" panose="020B0604020202020204" pitchFamily="34" charset="0"/>
              <a:cs typeface="Arial" panose="020B0604020202020204" pitchFamily="34" charset="0"/>
            </a:rPr>
            <a:t>Lett</a:t>
          </a:r>
          <a:endParaRPr lang="fr-CA" sz="800" kern="1200" noProof="0" dirty="0">
            <a:latin typeface="Arial" panose="020B0604020202020204" pitchFamily="34" charset="0"/>
            <a:cs typeface="Arial" panose="020B0604020202020204" pitchFamily="34" charset="0"/>
          </a:endParaRPr>
        </a:p>
      </dsp:txBody>
      <dsp:txXfrm>
        <a:off x="11303478" y="2012721"/>
        <a:ext cx="669823" cy="65811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C0F83-625C-4FDA-87BD-15260CFA73AA}" type="datetimeFigureOut">
              <a:rPr lang="en-CA" smtClean="0"/>
              <a:t>2022-07-10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2C754-1A3D-4BAA-8D2E-E74E87E77019}" type="slidenum">
              <a:rPr lang="en-CA" smtClean="0"/>
              <a:t>‹#›</a:t>
            </a:fld>
            <a:endParaRPr lang="en-CA"/>
          </a:p>
        </p:txBody>
      </p:sp>
    </p:spTree>
    <p:extLst>
      <p:ext uri="{BB962C8B-B14F-4D97-AF65-F5344CB8AC3E}">
        <p14:creationId xmlns:p14="http://schemas.microsoft.com/office/powerpoint/2010/main" val="3648790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CA"/>
              <a:t>CHANGÉ</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CA"/>
              <a:t>CHANGÉ</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CA"/>
              <a:t>CHANGÉ</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7" name="Google Shape;71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9" name="Google Shape;72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5" name="Google Shape;73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1" name="Google Shape;741;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7" name="Google Shape;74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4" name="Google Shape;75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a:t>AJUSTÉ</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1" name="Google Shape;76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CA"/>
              <a:t>AJUSTÉ</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8" name="Google Shape;76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CA"/>
              <a:t>AJUSTÉ</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8" name="Google Shape;828;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a:t>AJUSTÉ</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4" name="Google Shape;934;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3" name="Google Shape;1203;p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p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9" name="Google Shape;1209;p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6" name="Google Shape;1216;p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p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3" name="Google Shape;1223;p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p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7" name="Google Shape;1277;p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p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3" name="Google Shape;1283;p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p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1" name="Google Shape;1291;p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3" name="Google Shape;1303;p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9" name="Google Shape;1309;p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6" name="Google Shape;1316;p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p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2" name="Google Shape;1322;p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8" name="Google Shape;1328;p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p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5" name="Google Shape;1335;p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p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3" name="Google Shape;1553;p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8" name="Google Shape;1328;p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01865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8" name="Google Shape;1328;p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52242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p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9" name="Google Shape;1579;p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f8dd9545a1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f8dd9545a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CHANGÉ</a:t>
            </a:r>
            <a:endParaRPr dirty="0"/>
          </a:p>
        </p:txBody>
      </p:sp>
    </p:spTree>
    <p:extLst>
      <p:ext uri="{BB962C8B-B14F-4D97-AF65-F5344CB8AC3E}">
        <p14:creationId xmlns:p14="http://schemas.microsoft.com/office/powerpoint/2010/main" val="1884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a:t>CHANGÉ</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CA"/>
              <a:t>CHANGÉ</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lt1"/>
            </a:gs>
            <a:gs pos="19000">
              <a:schemeClr val="lt2"/>
            </a:gs>
            <a:gs pos="100000">
              <a:schemeClr val="lt2"/>
            </a:gs>
          </a:gsLst>
          <a:lin ang="10800025" scaled="0"/>
        </a:gradFill>
        <a:effectLst/>
      </p:bgPr>
    </p:bg>
    <p:spTree>
      <p:nvGrpSpPr>
        <p:cNvPr id="1" name="Shape 9"/>
        <p:cNvGrpSpPr/>
        <p:nvPr/>
      </p:nvGrpSpPr>
      <p:grpSpPr>
        <a:xfrm>
          <a:off x="0" y="0"/>
          <a:ext cx="0" cy="0"/>
          <a:chOff x="0" y="0"/>
          <a:chExt cx="0" cy="0"/>
        </a:xfrm>
      </p:grpSpPr>
      <p:grpSp>
        <p:nvGrpSpPr>
          <p:cNvPr id="10" name="Google Shape;10;p162"/>
          <p:cNvGrpSpPr/>
          <p:nvPr/>
        </p:nvGrpSpPr>
        <p:grpSpPr>
          <a:xfrm>
            <a:off x="7188716" y="0"/>
            <a:ext cx="3315081" cy="6858000"/>
            <a:chOff x="1511923" y="0"/>
            <a:chExt cx="2486311" cy="5143500"/>
          </a:xfrm>
        </p:grpSpPr>
        <p:sp>
          <p:nvSpPr>
            <p:cNvPr id="11" name="Google Shape;11;p162"/>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16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3" name="Google Shape;13;p162"/>
          <p:cNvGrpSpPr/>
          <p:nvPr/>
        </p:nvGrpSpPr>
        <p:grpSpPr>
          <a:xfrm>
            <a:off x="6587315" y="0"/>
            <a:ext cx="3101392" cy="6858000"/>
            <a:chOff x="1060873" y="0"/>
            <a:chExt cx="2326044" cy="5143500"/>
          </a:xfrm>
        </p:grpSpPr>
        <p:sp>
          <p:nvSpPr>
            <p:cNvPr id="14" name="Google Shape;14;p16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 name="Google Shape;15;p16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6" name="Google Shape;16;p162"/>
          <p:cNvGrpSpPr/>
          <p:nvPr/>
        </p:nvGrpSpPr>
        <p:grpSpPr>
          <a:xfrm>
            <a:off x="5433318" y="-1334"/>
            <a:ext cx="3784889" cy="6860667"/>
            <a:chOff x="-650" y="-650"/>
            <a:chExt cx="2838667" cy="5145500"/>
          </a:xfrm>
        </p:grpSpPr>
        <p:sp>
          <p:nvSpPr>
            <p:cNvPr id="17" name="Google Shape;17;p162"/>
            <p:cNvSpPr/>
            <p:nvPr/>
          </p:nvSpPr>
          <p:spPr>
            <a:xfrm flipH="1">
              <a:off x="7344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a:effectLst>
              <a:outerShdw blurRad="57150" dist="57150" algn="bl" rotWithShape="0">
                <a:srgbClr val="502486">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16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adFill>
              <a:gsLst>
                <a:gs pos="0">
                  <a:srgbClr val="6C3298"/>
                </a:gs>
                <a:gs pos="100000">
                  <a:srgbClr val="29164D"/>
                </a:gs>
              </a:gsLst>
              <a:lin ang="5400012" scaled="0"/>
            </a:gradFill>
            <a:ln>
              <a:noFill/>
            </a:ln>
            <a:effectLst>
              <a:outerShdw blurRad="314325" dist="57150" algn="bl" rotWithShape="0">
                <a:srgbClr val="502486">
                  <a:alpha val="49411"/>
                </a:srgbClr>
              </a:outerShdw>
            </a:effectLst>
          </p:spPr>
        </p:sp>
      </p:grpSp>
      <p:sp>
        <p:nvSpPr>
          <p:cNvPr id="19" name="Google Shape;19;p162"/>
          <p:cNvSpPr txBox="1">
            <a:spLocks noGrp="1"/>
          </p:cNvSpPr>
          <p:nvPr>
            <p:ph type="ctrTitle"/>
          </p:nvPr>
        </p:nvSpPr>
        <p:spPr>
          <a:xfrm>
            <a:off x="914400" y="880067"/>
            <a:ext cx="5992400" cy="3020400"/>
          </a:xfrm>
          <a:prstGeom prst="rect">
            <a:avLst/>
          </a:prstGeom>
          <a:noFill/>
          <a:ln>
            <a:noFill/>
          </a:ln>
          <a:effectLst>
            <a:outerShdw blurRad="85725" dist="28575" dir="5400000" algn="bl" rotWithShape="0">
              <a:schemeClr val="accent6">
                <a:alpha val="24705"/>
              </a:schemeClr>
            </a:outerShdw>
          </a:effectLst>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None/>
              <a:defRPr sz="7200">
                <a:solidFill>
                  <a:schemeClr val="lt1"/>
                </a:solidFill>
              </a:defRPr>
            </a:lvl1pPr>
            <a:lvl2pPr lvl="1" algn="l">
              <a:lnSpc>
                <a:spcPct val="90000"/>
              </a:lnSpc>
              <a:spcBef>
                <a:spcPts val="0"/>
              </a:spcBef>
              <a:spcAft>
                <a:spcPts val="0"/>
              </a:spcAft>
              <a:buClr>
                <a:schemeClr val="lt1"/>
              </a:buClr>
              <a:buSzPts val="5400"/>
              <a:buNone/>
              <a:defRPr sz="7200">
                <a:solidFill>
                  <a:schemeClr val="lt1"/>
                </a:solidFill>
              </a:defRPr>
            </a:lvl2pPr>
            <a:lvl3pPr lvl="2" algn="l">
              <a:lnSpc>
                <a:spcPct val="90000"/>
              </a:lnSpc>
              <a:spcBef>
                <a:spcPts val="0"/>
              </a:spcBef>
              <a:spcAft>
                <a:spcPts val="0"/>
              </a:spcAft>
              <a:buClr>
                <a:schemeClr val="lt1"/>
              </a:buClr>
              <a:buSzPts val="5400"/>
              <a:buNone/>
              <a:defRPr sz="7200">
                <a:solidFill>
                  <a:schemeClr val="lt1"/>
                </a:solidFill>
              </a:defRPr>
            </a:lvl3pPr>
            <a:lvl4pPr lvl="3" algn="l">
              <a:lnSpc>
                <a:spcPct val="90000"/>
              </a:lnSpc>
              <a:spcBef>
                <a:spcPts val="0"/>
              </a:spcBef>
              <a:spcAft>
                <a:spcPts val="0"/>
              </a:spcAft>
              <a:buClr>
                <a:schemeClr val="lt1"/>
              </a:buClr>
              <a:buSzPts val="5400"/>
              <a:buNone/>
              <a:defRPr sz="7200">
                <a:solidFill>
                  <a:schemeClr val="lt1"/>
                </a:solidFill>
              </a:defRPr>
            </a:lvl4pPr>
            <a:lvl5pPr lvl="4" algn="l">
              <a:lnSpc>
                <a:spcPct val="90000"/>
              </a:lnSpc>
              <a:spcBef>
                <a:spcPts val="0"/>
              </a:spcBef>
              <a:spcAft>
                <a:spcPts val="0"/>
              </a:spcAft>
              <a:buClr>
                <a:schemeClr val="lt1"/>
              </a:buClr>
              <a:buSzPts val="5400"/>
              <a:buNone/>
              <a:defRPr sz="7200">
                <a:solidFill>
                  <a:schemeClr val="lt1"/>
                </a:solidFill>
              </a:defRPr>
            </a:lvl5pPr>
            <a:lvl6pPr lvl="5" algn="l">
              <a:lnSpc>
                <a:spcPct val="90000"/>
              </a:lnSpc>
              <a:spcBef>
                <a:spcPts val="0"/>
              </a:spcBef>
              <a:spcAft>
                <a:spcPts val="0"/>
              </a:spcAft>
              <a:buClr>
                <a:schemeClr val="lt1"/>
              </a:buClr>
              <a:buSzPts val="5400"/>
              <a:buNone/>
              <a:defRPr sz="7200">
                <a:solidFill>
                  <a:schemeClr val="lt1"/>
                </a:solidFill>
              </a:defRPr>
            </a:lvl6pPr>
            <a:lvl7pPr lvl="6" algn="l">
              <a:lnSpc>
                <a:spcPct val="90000"/>
              </a:lnSpc>
              <a:spcBef>
                <a:spcPts val="0"/>
              </a:spcBef>
              <a:spcAft>
                <a:spcPts val="0"/>
              </a:spcAft>
              <a:buClr>
                <a:schemeClr val="lt1"/>
              </a:buClr>
              <a:buSzPts val="5400"/>
              <a:buNone/>
              <a:defRPr sz="7200">
                <a:solidFill>
                  <a:schemeClr val="lt1"/>
                </a:solidFill>
              </a:defRPr>
            </a:lvl7pPr>
            <a:lvl8pPr lvl="7" algn="l">
              <a:lnSpc>
                <a:spcPct val="90000"/>
              </a:lnSpc>
              <a:spcBef>
                <a:spcPts val="0"/>
              </a:spcBef>
              <a:spcAft>
                <a:spcPts val="0"/>
              </a:spcAft>
              <a:buClr>
                <a:schemeClr val="lt1"/>
              </a:buClr>
              <a:buSzPts val="5400"/>
              <a:buNone/>
              <a:defRPr sz="7200">
                <a:solidFill>
                  <a:schemeClr val="lt1"/>
                </a:solidFill>
              </a:defRPr>
            </a:lvl8pPr>
            <a:lvl9pPr lvl="8" algn="l">
              <a:lnSpc>
                <a:spcPct val="90000"/>
              </a:lnSpc>
              <a:spcBef>
                <a:spcPts val="0"/>
              </a:spcBef>
              <a:spcAft>
                <a:spcPts val="0"/>
              </a:spcAft>
              <a:buClr>
                <a:schemeClr val="lt1"/>
              </a:buClr>
              <a:buSzPts val="5400"/>
              <a:buNone/>
              <a:defRPr sz="7200">
                <a:solidFill>
                  <a:schemeClr val="lt1"/>
                </a:solidFill>
              </a:defRPr>
            </a:lvl9pPr>
          </a:lstStyle>
          <a:p>
            <a:endParaRPr/>
          </a:p>
        </p:txBody>
      </p:sp>
      <p:grpSp>
        <p:nvGrpSpPr>
          <p:cNvPr id="20" name="Google Shape;20;p162"/>
          <p:cNvGrpSpPr/>
          <p:nvPr/>
        </p:nvGrpSpPr>
        <p:grpSpPr>
          <a:xfrm>
            <a:off x="-8766" y="-8766"/>
            <a:ext cx="8328172" cy="6871700"/>
            <a:chOff x="-3886187" y="-6575"/>
            <a:chExt cx="6246129" cy="5153775"/>
          </a:xfrm>
        </p:grpSpPr>
        <p:sp>
          <p:nvSpPr>
            <p:cNvPr id="21" name="Google Shape;21;p162"/>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a:effectLst>
              <a:outerShdw blurRad="57150" dist="19050" dir="5400000" algn="bl" rotWithShape="0">
                <a:srgbClr val="502486">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2" name="Google Shape;22;p162"/>
            <p:cNvSpPr/>
            <p:nvPr/>
          </p:nvSpPr>
          <p:spPr>
            <a:xfrm>
              <a:off x="-3886187" y="-6575"/>
              <a:ext cx="5936050" cy="5153775"/>
            </a:xfrm>
            <a:custGeom>
              <a:avLst/>
              <a:gdLst/>
              <a:ahLst/>
              <a:cxnLst/>
              <a:rect l="l" t="t" r="r" b="b"/>
              <a:pathLst>
                <a:path w="237442" h="206151" extrusionOk="0">
                  <a:moveTo>
                    <a:pt x="0" y="206151"/>
                  </a:moveTo>
                  <a:lnTo>
                    <a:pt x="0" y="0"/>
                  </a:lnTo>
                  <a:lnTo>
                    <a:pt x="237442" y="0"/>
                  </a:lnTo>
                  <a:lnTo>
                    <a:pt x="198081" y="206089"/>
                  </a:lnTo>
                  <a:close/>
                </a:path>
              </a:pathLst>
            </a:custGeom>
            <a:gradFill>
              <a:gsLst>
                <a:gs pos="0">
                  <a:srgbClr val="29164D"/>
                </a:gs>
                <a:gs pos="100000">
                  <a:srgbClr val="6C3298"/>
                </a:gs>
              </a:gsLst>
              <a:lin ang="5400012" scaled="0"/>
            </a:gradFill>
            <a:ln>
              <a:noFill/>
            </a:ln>
            <a:effectLst>
              <a:outerShdw blurRad="314325" algn="bl" rotWithShape="0">
                <a:srgbClr val="502486">
                  <a:alpha val="49411"/>
                </a:srgbClr>
              </a:outerShdw>
            </a:effectLst>
          </p:spPr>
        </p:sp>
      </p:grpSp>
    </p:spTree>
    <p:extLst>
      <p:ext uri="{BB962C8B-B14F-4D97-AF65-F5344CB8AC3E}">
        <p14:creationId xmlns:p14="http://schemas.microsoft.com/office/powerpoint/2010/main" val="347610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grpSp>
        <p:nvGrpSpPr>
          <p:cNvPr id="125" name="Google Shape;125;p171"/>
          <p:cNvGrpSpPr/>
          <p:nvPr/>
        </p:nvGrpSpPr>
        <p:grpSpPr>
          <a:xfrm>
            <a:off x="798165" y="0"/>
            <a:ext cx="3315081" cy="6858000"/>
            <a:chOff x="1511923" y="0"/>
            <a:chExt cx="2486311" cy="5143500"/>
          </a:xfrm>
        </p:grpSpPr>
        <p:sp>
          <p:nvSpPr>
            <p:cNvPr id="126" name="Google Shape;126;p171"/>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7" name="Google Shape;127;p171"/>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28" name="Google Shape;128;p171"/>
          <p:cNvGrpSpPr/>
          <p:nvPr/>
        </p:nvGrpSpPr>
        <p:grpSpPr>
          <a:xfrm>
            <a:off x="501564" y="0"/>
            <a:ext cx="3101392" cy="6858000"/>
            <a:chOff x="1060873" y="0"/>
            <a:chExt cx="2326044" cy="5143500"/>
          </a:xfrm>
        </p:grpSpPr>
        <p:sp>
          <p:nvSpPr>
            <p:cNvPr id="129" name="Google Shape;129;p171"/>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0" name="Google Shape;130;p171"/>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31" name="Google Shape;131;p171"/>
          <p:cNvGrpSpPr/>
          <p:nvPr/>
        </p:nvGrpSpPr>
        <p:grpSpPr>
          <a:xfrm>
            <a:off x="1" y="1"/>
            <a:ext cx="3074289" cy="6859900"/>
            <a:chOff x="456100" y="0"/>
            <a:chExt cx="2305717" cy="5144925"/>
          </a:xfrm>
        </p:grpSpPr>
        <p:sp>
          <p:nvSpPr>
            <p:cNvPr id="132" name="Google Shape;132;p171"/>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3" name="Google Shape;133;p171"/>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49411"/>
                </a:schemeClr>
              </a:outerShdw>
            </a:effectLst>
          </p:spPr>
        </p:sp>
      </p:grpSp>
      <p:grpSp>
        <p:nvGrpSpPr>
          <p:cNvPr id="134" name="Google Shape;134;p171"/>
          <p:cNvGrpSpPr/>
          <p:nvPr/>
        </p:nvGrpSpPr>
        <p:grpSpPr>
          <a:xfrm>
            <a:off x="0" y="0"/>
            <a:ext cx="2843256" cy="6860367"/>
            <a:chOff x="227500" y="0"/>
            <a:chExt cx="2132442" cy="5145275"/>
          </a:xfrm>
        </p:grpSpPr>
        <p:sp>
          <p:nvSpPr>
            <p:cNvPr id="135" name="Google Shape;135;p171"/>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6" name="Google Shape;136;p171"/>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49411"/>
                </a:schemeClr>
              </a:outerShdw>
            </a:effectLst>
          </p:spPr>
        </p:sp>
      </p:grpSp>
      <p:sp>
        <p:nvSpPr>
          <p:cNvPr id="137" name="Google Shape;137;p171"/>
          <p:cNvSpPr txBox="1">
            <a:spLocks noGrp="1"/>
          </p:cNvSpPr>
          <p:nvPr>
            <p:ph type="title"/>
          </p:nvPr>
        </p:nvSpPr>
        <p:spPr>
          <a:xfrm>
            <a:off x="3969200" y="1114667"/>
            <a:ext cx="7285600" cy="528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38" name="Google Shape;138;p171"/>
          <p:cNvSpPr txBox="1">
            <a:spLocks noGrp="1"/>
          </p:cNvSpPr>
          <p:nvPr>
            <p:ph type="sldNum" idx="12"/>
          </p:nvPr>
        </p:nvSpPr>
        <p:spPr>
          <a:xfrm>
            <a:off x="304800" y="6291472"/>
            <a:ext cx="493200" cy="3348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1pPr>
            <a:lvl2pPr marL="0" marR="0" lvl="1"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2pPr>
            <a:lvl3pPr marL="0" marR="0" lvl="2"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3pPr>
            <a:lvl4pPr marL="0" marR="0" lvl="3"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4pPr>
            <a:lvl5pPr marL="0" marR="0" lvl="4"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5pPr>
            <a:lvl6pPr marL="0" marR="0" lvl="5"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6pPr>
            <a:lvl7pPr marL="0" marR="0" lvl="6"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7pPr>
            <a:lvl8pPr marL="0" marR="0" lvl="7"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8pPr>
            <a:lvl9pPr marL="0" marR="0" lvl="8"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9pPr>
          </a:lstStyle>
          <a:p>
            <a:fld id="{00000000-1234-1234-1234-123412341234}" type="slidenum">
              <a:rPr lang="fr-CA" smtClean="0"/>
              <a:pPr/>
              <a:t>‹#›</a:t>
            </a:fld>
            <a:endParaRPr lang="fr-CA"/>
          </a:p>
        </p:txBody>
      </p:sp>
    </p:spTree>
    <p:extLst>
      <p:ext uri="{BB962C8B-B14F-4D97-AF65-F5344CB8AC3E}">
        <p14:creationId xmlns:p14="http://schemas.microsoft.com/office/powerpoint/2010/main" val="216983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dark">
  <p:cSld name="Blank dark">
    <p:bg>
      <p:bgPr>
        <a:gradFill>
          <a:gsLst>
            <a:gs pos="0">
              <a:srgbClr val="5A667B"/>
            </a:gs>
            <a:gs pos="100000">
              <a:srgbClr val="26282D"/>
            </a:gs>
          </a:gsLst>
          <a:lin ang="10801400" scaled="0"/>
        </a:gradFill>
        <a:effectLst/>
      </p:bgPr>
    </p:bg>
    <p:spTree>
      <p:nvGrpSpPr>
        <p:cNvPr id="1" name="Shape 139"/>
        <p:cNvGrpSpPr/>
        <p:nvPr/>
      </p:nvGrpSpPr>
      <p:grpSpPr>
        <a:xfrm>
          <a:off x="0" y="0"/>
          <a:ext cx="0" cy="0"/>
          <a:chOff x="0" y="0"/>
          <a:chExt cx="0" cy="0"/>
        </a:xfrm>
      </p:grpSpPr>
      <p:grpSp>
        <p:nvGrpSpPr>
          <p:cNvPr id="140" name="Google Shape;140;p172"/>
          <p:cNvGrpSpPr/>
          <p:nvPr/>
        </p:nvGrpSpPr>
        <p:grpSpPr>
          <a:xfrm>
            <a:off x="798165" y="-1183"/>
            <a:ext cx="3213481" cy="6858000"/>
            <a:chOff x="1511923" y="0"/>
            <a:chExt cx="2410111" cy="5143500"/>
          </a:xfrm>
        </p:grpSpPr>
        <p:sp>
          <p:nvSpPr>
            <p:cNvPr id="141" name="Google Shape;141;p172"/>
            <p:cNvSpPr/>
            <p:nvPr/>
          </p:nvSpPr>
          <p:spPr>
            <a:xfrm flipH="1">
              <a:off x="1818434" y="0"/>
              <a:ext cx="2103600" cy="5143500"/>
            </a:xfrm>
            <a:prstGeom prst="parallelogram">
              <a:avLst>
                <a:gd name="adj" fmla="val 75274"/>
              </a:avLst>
            </a:prstGeom>
            <a:gradFill>
              <a:gsLst>
                <a:gs pos="0">
                  <a:srgbClr val="000000"/>
                </a:gs>
                <a:gs pos="13000">
                  <a:srgbClr val="000000"/>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2" name="Google Shape;142;p172"/>
            <p:cNvSpPr/>
            <p:nvPr/>
          </p:nvSpPr>
          <p:spPr>
            <a:xfrm flipH="1">
              <a:off x="1511923" y="0"/>
              <a:ext cx="2103600" cy="5143500"/>
            </a:xfrm>
            <a:prstGeom prst="parallelogram">
              <a:avLst>
                <a:gd name="adj" fmla="val 46349"/>
              </a:avLst>
            </a:prstGeom>
            <a:gradFill>
              <a:gsLst>
                <a:gs pos="0">
                  <a:srgbClr val="5A667B"/>
                </a:gs>
                <a:gs pos="33000">
                  <a:srgbClr val="404754"/>
                </a:gs>
                <a:gs pos="100000">
                  <a:srgbClr val="26282D"/>
                </a:gs>
              </a:gsLst>
              <a:lin ang="1619866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43" name="Google Shape;143;p172"/>
          <p:cNvGrpSpPr/>
          <p:nvPr/>
        </p:nvGrpSpPr>
        <p:grpSpPr>
          <a:xfrm>
            <a:off x="501564" y="-1183"/>
            <a:ext cx="3101392" cy="6858000"/>
            <a:chOff x="1060873" y="0"/>
            <a:chExt cx="2326044" cy="5143500"/>
          </a:xfrm>
        </p:grpSpPr>
        <p:sp>
          <p:nvSpPr>
            <p:cNvPr id="144" name="Google Shape;144;p17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5" name="Google Shape;145;p172"/>
            <p:cNvSpPr/>
            <p:nvPr/>
          </p:nvSpPr>
          <p:spPr>
            <a:xfrm>
              <a:off x="1060873" y="0"/>
              <a:ext cx="2103600" cy="5143500"/>
            </a:xfrm>
            <a:prstGeom prst="parallelogram">
              <a:avLst>
                <a:gd name="adj" fmla="val 46349"/>
              </a:avLst>
            </a:prstGeom>
            <a:gradFill>
              <a:gsLst>
                <a:gs pos="0">
                  <a:srgbClr val="5A667B"/>
                </a:gs>
                <a:gs pos="100000">
                  <a:srgbClr val="26282D"/>
                </a:gs>
              </a:gsLst>
              <a:lin ang="5400012" scaled="0"/>
            </a:gradFill>
            <a:ln>
              <a:noFill/>
            </a:ln>
            <a:effectLst>
              <a:outerShdw blurRad="214313" algn="bl"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46" name="Google Shape;146;p172"/>
          <p:cNvGrpSpPr/>
          <p:nvPr/>
        </p:nvGrpSpPr>
        <p:grpSpPr>
          <a:xfrm>
            <a:off x="1" y="-1182"/>
            <a:ext cx="3175889" cy="6859900"/>
            <a:chOff x="456100" y="0"/>
            <a:chExt cx="2381917" cy="5144925"/>
          </a:xfrm>
        </p:grpSpPr>
        <p:sp>
          <p:nvSpPr>
            <p:cNvPr id="147" name="Google Shape;147;p172"/>
            <p:cNvSpPr/>
            <p:nvPr/>
          </p:nvSpPr>
          <p:spPr>
            <a:xfrm flipH="1">
              <a:off x="734417" y="0"/>
              <a:ext cx="2103600" cy="5143500"/>
            </a:xfrm>
            <a:prstGeom prst="parallelogram">
              <a:avLst>
                <a:gd name="adj" fmla="val 75274"/>
              </a:avLst>
            </a:prstGeom>
            <a:gradFill>
              <a:gsLst>
                <a:gs pos="0">
                  <a:srgbClr val="000000"/>
                </a:gs>
                <a:gs pos="13000">
                  <a:srgbClr val="000000"/>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8" name="Google Shape;148;p172"/>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70588"/>
                </a:schemeClr>
              </a:outerShdw>
            </a:effectLst>
          </p:spPr>
        </p:sp>
      </p:grpSp>
      <p:grpSp>
        <p:nvGrpSpPr>
          <p:cNvPr id="149" name="Google Shape;149;p172"/>
          <p:cNvGrpSpPr/>
          <p:nvPr/>
        </p:nvGrpSpPr>
        <p:grpSpPr>
          <a:xfrm>
            <a:off x="0" y="-1182"/>
            <a:ext cx="2843256" cy="6860367"/>
            <a:chOff x="227500" y="0"/>
            <a:chExt cx="2132442" cy="5145275"/>
          </a:xfrm>
        </p:grpSpPr>
        <p:sp>
          <p:nvSpPr>
            <p:cNvPr id="150" name="Google Shape;150;p172"/>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1" name="Google Shape;151;p172"/>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49411"/>
                </a:schemeClr>
              </a:outerShdw>
            </a:effectLst>
          </p:spPr>
        </p:sp>
      </p:grpSp>
      <p:sp>
        <p:nvSpPr>
          <p:cNvPr id="152" name="Google Shape;152;p172"/>
          <p:cNvSpPr txBox="1">
            <a:spLocks noGrp="1"/>
          </p:cNvSpPr>
          <p:nvPr>
            <p:ph type="sldNum" idx="12"/>
          </p:nvPr>
        </p:nvSpPr>
        <p:spPr>
          <a:xfrm>
            <a:off x="304800" y="6291472"/>
            <a:ext cx="493200" cy="3348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1pPr>
            <a:lvl2pPr marL="0" marR="0" lvl="1"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2pPr>
            <a:lvl3pPr marL="0" marR="0" lvl="2"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3pPr>
            <a:lvl4pPr marL="0" marR="0" lvl="3"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4pPr>
            <a:lvl5pPr marL="0" marR="0" lvl="4"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5pPr>
            <a:lvl6pPr marL="0" marR="0" lvl="5"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6pPr>
            <a:lvl7pPr marL="0" marR="0" lvl="6"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7pPr>
            <a:lvl8pPr marL="0" marR="0" lvl="7"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8pPr>
            <a:lvl9pPr marL="0" marR="0" lvl="8"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9pPr>
          </a:lstStyle>
          <a:p>
            <a:fld id="{00000000-1234-1234-1234-123412341234}" type="slidenum">
              <a:rPr lang="fr-CA" smtClean="0"/>
              <a:pPr/>
              <a:t>‹#›</a:t>
            </a:fld>
            <a:endParaRPr lang="fr-CA"/>
          </a:p>
        </p:txBody>
      </p:sp>
    </p:spTree>
    <p:extLst>
      <p:ext uri="{BB962C8B-B14F-4D97-AF65-F5344CB8AC3E}">
        <p14:creationId xmlns:p14="http://schemas.microsoft.com/office/powerpoint/2010/main" val="639500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3"/>
        <p:cNvGrpSpPr/>
        <p:nvPr/>
      </p:nvGrpSpPr>
      <p:grpSpPr>
        <a:xfrm>
          <a:off x="0" y="0"/>
          <a:ext cx="0" cy="0"/>
          <a:chOff x="0" y="0"/>
          <a:chExt cx="0" cy="0"/>
        </a:xfrm>
      </p:grpSpPr>
      <p:grpSp>
        <p:nvGrpSpPr>
          <p:cNvPr id="154" name="Google Shape;154;p173"/>
          <p:cNvGrpSpPr/>
          <p:nvPr/>
        </p:nvGrpSpPr>
        <p:grpSpPr>
          <a:xfrm>
            <a:off x="798165" y="0"/>
            <a:ext cx="3315081" cy="6858000"/>
            <a:chOff x="1511923" y="0"/>
            <a:chExt cx="2486311" cy="5143500"/>
          </a:xfrm>
        </p:grpSpPr>
        <p:sp>
          <p:nvSpPr>
            <p:cNvPr id="155" name="Google Shape;155;p173"/>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6" name="Google Shape;156;p173"/>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57" name="Google Shape;157;p173"/>
          <p:cNvGrpSpPr/>
          <p:nvPr/>
        </p:nvGrpSpPr>
        <p:grpSpPr>
          <a:xfrm>
            <a:off x="501564" y="0"/>
            <a:ext cx="3101392" cy="6858000"/>
            <a:chOff x="1060873" y="0"/>
            <a:chExt cx="2326044" cy="5143500"/>
          </a:xfrm>
        </p:grpSpPr>
        <p:sp>
          <p:nvSpPr>
            <p:cNvPr id="158" name="Google Shape;158;p173"/>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9" name="Google Shape;159;p173"/>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60" name="Google Shape;160;p173"/>
          <p:cNvGrpSpPr/>
          <p:nvPr/>
        </p:nvGrpSpPr>
        <p:grpSpPr>
          <a:xfrm>
            <a:off x="1" y="1"/>
            <a:ext cx="3074289" cy="6859900"/>
            <a:chOff x="456100" y="0"/>
            <a:chExt cx="2305717" cy="5144925"/>
          </a:xfrm>
        </p:grpSpPr>
        <p:sp>
          <p:nvSpPr>
            <p:cNvPr id="161" name="Google Shape;161;p173"/>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62" name="Google Shape;162;p173"/>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49411"/>
                </a:schemeClr>
              </a:outerShdw>
            </a:effectLst>
          </p:spPr>
        </p:sp>
      </p:grpSp>
      <p:grpSp>
        <p:nvGrpSpPr>
          <p:cNvPr id="163" name="Google Shape;163;p173"/>
          <p:cNvGrpSpPr/>
          <p:nvPr/>
        </p:nvGrpSpPr>
        <p:grpSpPr>
          <a:xfrm>
            <a:off x="0" y="0"/>
            <a:ext cx="2843256" cy="6860367"/>
            <a:chOff x="227500" y="0"/>
            <a:chExt cx="2132442" cy="5145275"/>
          </a:xfrm>
        </p:grpSpPr>
        <p:sp>
          <p:nvSpPr>
            <p:cNvPr id="164" name="Google Shape;164;p173"/>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65" name="Google Shape;165;p173"/>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49411"/>
                </a:schemeClr>
              </a:outerShdw>
            </a:effectLst>
          </p:spPr>
        </p:sp>
      </p:grpSp>
      <p:sp>
        <p:nvSpPr>
          <p:cNvPr id="166" name="Google Shape;166;p173"/>
          <p:cNvSpPr txBox="1">
            <a:spLocks noGrp="1"/>
          </p:cNvSpPr>
          <p:nvPr>
            <p:ph type="sldNum" idx="12"/>
          </p:nvPr>
        </p:nvSpPr>
        <p:spPr>
          <a:xfrm>
            <a:off x="304800" y="6291472"/>
            <a:ext cx="493200" cy="3348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1pPr>
            <a:lvl2pPr marL="0" marR="0" lvl="1"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2pPr>
            <a:lvl3pPr marL="0" marR="0" lvl="2"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3pPr>
            <a:lvl4pPr marL="0" marR="0" lvl="3"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4pPr>
            <a:lvl5pPr marL="0" marR="0" lvl="4"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5pPr>
            <a:lvl6pPr marL="0" marR="0" lvl="5"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6pPr>
            <a:lvl7pPr marL="0" marR="0" lvl="6"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7pPr>
            <a:lvl8pPr marL="0" marR="0" lvl="7"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8pPr>
            <a:lvl9pPr marL="0" marR="0" lvl="8"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9pPr>
          </a:lstStyle>
          <a:p>
            <a:fld id="{00000000-1234-1234-1234-123412341234}" type="slidenum">
              <a:rPr lang="fr-CA" smtClean="0"/>
              <a:pPr/>
              <a:t>‹#›</a:t>
            </a:fld>
            <a:endParaRPr lang="fr-CA"/>
          </a:p>
        </p:txBody>
      </p:sp>
    </p:spTree>
    <p:extLst>
      <p:ext uri="{BB962C8B-B14F-4D97-AF65-F5344CB8AC3E}">
        <p14:creationId xmlns:p14="http://schemas.microsoft.com/office/powerpoint/2010/main" val="2260955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7"/>
        <p:cNvGrpSpPr/>
        <p:nvPr/>
      </p:nvGrpSpPr>
      <p:grpSpPr>
        <a:xfrm>
          <a:off x="0" y="0"/>
          <a:ext cx="0" cy="0"/>
          <a:chOff x="0" y="0"/>
          <a:chExt cx="0" cy="0"/>
        </a:xfrm>
      </p:grpSpPr>
      <p:grpSp>
        <p:nvGrpSpPr>
          <p:cNvPr id="168" name="Google Shape;168;p174"/>
          <p:cNvGrpSpPr/>
          <p:nvPr/>
        </p:nvGrpSpPr>
        <p:grpSpPr>
          <a:xfrm>
            <a:off x="798165" y="0"/>
            <a:ext cx="3315081" cy="6858000"/>
            <a:chOff x="1511923" y="0"/>
            <a:chExt cx="2486311" cy="5143500"/>
          </a:xfrm>
        </p:grpSpPr>
        <p:sp>
          <p:nvSpPr>
            <p:cNvPr id="169" name="Google Shape;169;p174"/>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0" name="Google Shape;170;p174"/>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71" name="Google Shape;171;p174"/>
          <p:cNvGrpSpPr/>
          <p:nvPr/>
        </p:nvGrpSpPr>
        <p:grpSpPr>
          <a:xfrm>
            <a:off x="501564" y="0"/>
            <a:ext cx="3101392" cy="6858000"/>
            <a:chOff x="1060873" y="0"/>
            <a:chExt cx="2326044" cy="5143500"/>
          </a:xfrm>
        </p:grpSpPr>
        <p:sp>
          <p:nvSpPr>
            <p:cNvPr id="172" name="Google Shape;172;p174"/>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3" name="Google Shape;173;p174"/>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74" name="Google Shape;174;p174"/>
          <p:cNvGrpSpPr/>
          <p:nvPr/>
        </p:nvGrpSpPr>
        <p:grpSpPr>
          <a:xfrm>
            <a:off x="1" y="1"/>
            <a:ext cx="3074289" cy="6859900"/>
            <a:chOff x="456100" y="0"/>
            <a:chExt cx="2305717" cy="5144925"/>
          </a:xfrm>
        </p:grpSpPr>
        <p:sp>
          <p:nvSpPr>
            <p:cNvPr id="175" name="Google Shape;175;p174"/>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6" name="Google Shape;176;p174"/>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49411"/>
                </a:schemeClr>
              </a:outerShdw>
            </a:effectLst>
          </p:spPr>
        </p:sp>
      </p:grpSp>
      <p:grpSp>
        <p:nvGrpSpPr>
          <p:cNvPr id="177" name="Google Shape;177;p174"/>
          <p:cNvGrpSpPr/>
          <p:nvPr/>
        </p:nvGrpSpPr>
        <p:grpSpPr>
          <a:xfrm>
            <a:off x="0" y="0"/>
            <a:ext cx="2843256" cy="6860367"/>
            <a:chOff x="227500" y="0"/>
            <a:chExt cx="2132442" cy="5145275"/>
          </a:xfrm>
        </p:grpSpPr>
        <p:sp>
          <p:nvSpPr>
            <p:cNvPr id="178" name="Google Shape;178;p174"/>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9" name="Google Shape;179;p174"/>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49411"/>
                </a:schemeClr>
              </a:outerShdw>
            </a:effectLst>
          </p:spPr>
        </p:sp>
      </p:grpSp>
      <p:sp>
        <p:nvSpPr>
          <p:cNvPr id="180" name="Google Shape;180;p174"/>
          <p:cNvSpPr txBox="1">
            <a:spLocks noGrp="1"/>
          </p:cNvSpPr>
          <p:nvPr>
            <p:ph type="body" idx="1"/>
          </p:nvPr>
        </p:nvSpPr>
        <p:spPr>
          <a:xfrm>
            <a:off x="3969200" y="5875067"/>
            <a:ext cx="7613200" cy="692800"/>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480"/>
              </a:spcBef>
              <a:spcAft>
                <a:spcPts val="800"/>
              </a:spcAft>
              <a:buSzPts val="1800"/>
              <a:buNone/>
              <a:defRPr sz="2400"/>
            </a:lvl1pPr>
          </a:lstStyle>
          <a:p>
            <a:endParaRPr/>
          </a:p>
        </p:txBody>
      </p:sp>
      <p:sp>
        <p:nvSpPr>
          <p:cNvPr id="181" name="Google Shape;181;p174"/>
          <p:cNvSpPr txBox="1">
            <a:spLocks noGrp="1"/>
          </p:cNvSpPr>
          <p:nvPr>
            <p:ph type="sldNum" idx="12"/>
          </p:nvPr>
        </p:nvSpPr>
        <p:spPr>
          <a:xfrm>
            <a:off x="304800" y="6291472"/>
            <a:ext cx="493200" cy="3348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1pPr>
            <a:lvl2pPr marL="0" marR="0" lvl="1"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2pPr>
            <a:lvl3pPr marL="0" marR="0" lvl="2"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3pPr>
            <a:lvl4pPr marL="0" marR="0" lvl="3"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4pPr>
            <a:lvl5pPr marL="0" marR="0" lvl="4"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5pPr>
            <a:lvl6pPr marL="0" marR="0" lvl="5"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6pPr>
            <a:lvl7pPr marL="0" marR="0" lvl="6"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7pPr>
            <a:lvl8pPr marL="0" marR="0" lvl="7"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8pPr>
            <a:lvl9pPr marL="0" marR="0" lvl="8"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9pPr>
          </a:lstStyle>
          <a:p>
            <a:fld id="{00000000-1234-1234-1234-123412341234}" type="slidenum">
              <a:rPr lang="fr-CA" smtClean="0"/>
              <a:pPr/>
              <a:t>‹#›</a:t>
            </a:fld>
            <a:endParaRPr lang="fr-CA"/>
          </a:p>
        </p:txBody>
      </p:sp>
    </p:spTree>
    <p:extLst>
      <p:ext uri="{BB962C8B-B14F-4D97-AF65-F5344CB8AC3E}">
        <p14:creationId xmlns:p14="http://schemas.microsoft.com/office/powerpoint/2010/main" val="164548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3"/>
        <p:cNvGrpSpPr/>
        <p:nvPr/>
      </p:nvGrpSpPr>
      <p:grpSpPr>
        <a:xfrm>
          <a:off x="0" y="0"/>
          <a:ext cx="0" cy="0"/>
          <a:chOff x="0" y="0"/>
          <a:chExt cx="0" cy="0"/>
        </a:xfrm>
      </p:grpSpPr>
      <p:grpSp>
        <p:nvGrpSpPr>
          <p:cNvPr id="24" name="Google Shape;24;p163"/>
          <p:cNvGrpSpPr/>
          <p:nvPr/>
        </p:nvGrpSpPr>
        <p:grpSpPr>
          <a:xfrm>
            <a:off x="798165" y="0"/>
            <a:ext cx="3315081" cy="6858000"/>
            <a:chOff x="1511923" y="0"/>
            <a:chExt cx="2486311" cy="5143500"/>
          </a:xfrm>
        </p:grpSpPr>
        <p:sp>
          <p:nvSpPr>
            <p:cNvPr id="25" name="Google Shape;25;p163"/>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 name="Google Shape;26;p163"/>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7" name="Google Shape;27;p163"/>
          <p:cNvGrpSpPr/>
          <p:nvPr/>
        </p:nvGrpSpPr>
        <p:grpSpPr>
          <a:xfrm>
            <a:off x="501564" y="0"/>
            <a:ext cx="3101392" cy="6858000"/>
            <a:chOff x="1060873" y="0"/>
            <a:chExt cx="2326044" cy="5143500"/>
          </a:xfrm>
        </p:grpSpPr>
        <p:sp>
          <p:nvSpPr>
            <p:cNvPr id="28" name="Google Shape;28;p163"/>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163"/>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30" name="Google Shape;30;p163"/>
          <p:cNvGrpSpPr/>
          <p:nvPr/>
        </p:nvGrpSpPr>
        <p:grpSpPr>
          <a:xfrm>
            <a:off x="1" y="1"/>
            <a:ext cx="3074289" cy="6859900"/>
            <a:chOff x="456100" y="0"/>
            <a:chExt cx="2305717" cy="5144925"/>
          </a:xfrm>
        </p:grpSpPr>
        <p:sp>
          <p:nvSpPr>
            <p:cNvPr id="31" name="Google Shape;31;p163"/>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 name="Google Shape;32;p163"/>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rgbClr val="29164D"/>
                </a:gs>
                <a:gs pos="100000">
                  <a:srgbClr val="6C3298"/>
                </a:gs>
              </a:gsLst>
              <a:lin ang="5400012" scaled="0"/>
            </a:gradFill>
            <a:ln>
              <a:noFill/>
            </a:ln>
            <a:effectLst>
              <a:outerShdw blurRad="314325" algn="bl" rotWithShape="0">
                <a:schemeClr val="dk1">
                  <a:alpha val="49411"/>
                </a:schemeClr>
              </a:outerShdw>
            </a:effectLst>
          </p:spPr>
        </p:sp>
      </p:grpSp>
      <p:grpSp>
        <p:nvGrpSpPr>
          <p:cNvPr id="33" name="Google Shape;33;p163"/>
          <p:cNvGrpSpPr/>
          <p:nvPr/>
        </p:nvGrpSpPr>
        <p:grpSpPr>
          <a:xfrm>
            <a:off x="0" y="0"/>
            <a:ext cx="2843256" cy="6860367"/>
            <a:chOff x="227500" y="0"/>
            <a:chExt cx="2132442" cy="5145275"/>
          </a:xfrm>
        </p:grpSpPr>
        <p:sp>
          <p:nvSpPr>
            <p:cNvPr id="34" name="Google Shape;34;p163"/>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 name="Google Shape;35;p163"/>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rgbClr val="6C3298"/>
                </a:gs>
                <a:gs pos="100000">
                  <a:srgbClr val="29164D"/>
                </a:gs>
              </a:gsLst>
              <a:lin ang="5400012" scaled="0"/>
            </a:gradFill>
            <a:ln>
              <a:noFill/>
            </a:ln>
            <a:effectLst>
              <a:outerShdw blurRad="314325" algn="bl" rotWithShape="0">
                <a:srgbClr val="502486">
                  <a:alpha val="49411"/>
                </a:srgbClr>
              </a:outerShdw>
            </a:effectLst>
          </p:spPr>
        </p:sp>
      </p:grpSp>
      <p:sp>
        <p:nvSpPr>
          <p:cNvPr id="36" name="Google Shape;36;p163"/>
          <p:cNvSpPr txBox="1">
            <a:spLocks noGrp="1"/>
          </p:cNvSpPr>
          <p:nvPr>
            <p:ph type="title"/>
          </p:nvPr>
        </p:nvSpPr>
        <p:spPr>
          <a:xfrm>
            <a:off x="3969200" y="1114667"/>
            <a:ext cx="7285600" cy="528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37" name="Google Shape;37;p163"/>
          <p:cNvSpPr txBox="1">
            <a:spLocks noGrp="1"/>
          </p:cNvSpPr>
          <p:nvPr>
            <p:ph type="body" idx="1"/>
          </p:nvPr>
        </p:nvSpPr>
        <p:spPr>
          <a:xfrm>
            <a:off x="3969200" y="2008467"/>
            <a:ext cx="7285600" cy="3811600"/>
          </a:xfrm>
          <a:prstGeom prst="rect">
            <a:avLst/>
          </a:prstGeom>
          <a:noFill/>
          <a:ln>
            <a:noFill/>
          </a:ln>
        </p:spPr>
        <p:txBody>
          <a:bodyPr spcFirstLastPara="1" wrap="square" lIns="0" tIns="0" rIns="0" bIns="0" anchor="t" anchorCtr="0">
            <a:noAutofit/>
          </a:bodyPr>
          <a:lstStyle>
            <a:lvl1pPr marL="609585" lvl="0" indent="-507987" algn="l">
              <a:lnSpc>
                <a:spcPct val="100000"/>
              </a:lnSpc>
              <a:spcBef>
                <a:spcPts val="0"/>
              </a:spcBef>
              <a:spcAft>
                <a:spcPts val="0"/>
              </a:spcAft>
              <a:buSzPts val="2400"/>
              <a:buChar char="▸"/>
              <a:defRPr/>
            </a:lvl1pPr>
            <a:lvl2pPr marL="1219170" lvl="1" indent="-507987" algn="l">
              <a:lnSpc>
                <a:spcPct val="100000"/>
              </a:lnSpc>
              <a:spcBef>
                <a:spcPts val="800"/>
              </a:spcBef>
              <a:spcAft>
                <a:spcPts val="0"/>
              </a:spcAft>
              <a:buSzPts val="2400"/>
              <a:buChar char="▹"/>
              <a:defRPr/>
            </a:lvl2pPr>
            <a:lvl3pPr marL="1828754" lvl="2" indent="-507987" algn="l">
              <a:lnSpc>
                <a:spcPct val="100000"/>
              </a:lnSpc>
              <a:spcBef>
                <a:spcPts val="800"/>
              </a:spcBef>
              <a:spcAft>
                <a:spcPts val="0"/>
              </a:spcAft>
              <a:buSzPts val="2400"/>
              <a:buChar char="■"/>
              <a:defRPr/>
            </a:lvl3pPr>
            <a:lvl4pPr marL="2438339" lvl="3" indent="-507987" algn="l">
              <a:lnSpc>
                <a:spcPct val="100000"/>
              </a:lnSpc>
              <a:spcBef>
                <a:spcPts val="800"/>
              </a:spcBef>
              <a:spcAft>
                <a:spcPts val="0"/>
              </a:spcAft>
              <a:buSzPts val="2400"/>
              <a:buChar char="●"/>
              <a:defRPr/>
            </a:lvl4pPr>
            <a:lvl5pPr marL="3047924" lvl="4" indent="-507987" algn="l">
              <a:lnSpc>
                <a:spcPct val="100000"/>
              </a:lnSpc>
              <a:spcBef>
                <a:spcPts val="800"/>
              </a:spcBef>
              <a:spcAft>
                <a:spcPts val="0"/>
              </a:spcAft>
              <a:buSzPts val="2400"/>
              <a:buChar char="○"/>
              <a:defRPr/>
            </a:lvl5pPr>
            <a:lvl6pPr marL="3657509" lvl="5" indent="-507987" algn="l">
              <a:lnSpc>
                <a:spcPct val="100000"/>
              </a:lnSpc>
              <a:spcBef>
                <a:spcPts val="800"/>
              </a:spcBef>
              <a:spcAft>
                <a:spcPts val="0"/>
              </a:spcAft>
              <a:buSzPts val="2400"/>
              <a:buChar char="■"/>
              <a:defRPr/>
            </a:lvl6pPr>
            <a:lvl7pPr marL="4267093" lvl="6" indent="-507987" algn="l">
              <a:lnSpc>
                <a:spcPct val="100000"/>
              </a:lnSpc>
              <a:spcBef>
                <a:spcPts val="800"/>
              </a:spcBef>
              <a:spcAft>
                <a:spcPts val="0"/>
              </a:spcAft>
              <a:buSzPts val="2400"/>
              <a:buChar char="●"/>
              <a:defRPr/>
            </a:lvl7pPr>
            <a:lvl8pPr marL="4876678" lvl="7" indent="-507987" algn="l">
              <a:lnSpc>
                <a:spcPct val="100000"/>
              </a:lnSpc>
              <a:spcBef>
                <a:spcPts val="800"/>
              </a:spcBef>
              <a:spcAft>
                <a:spcPts val="0"/>
              </a:spcAft>
              <a:buSzPts val="2400"/>
              <a:buChar char="○"/>
              <a:defRPr/>
            </a:lvl8pPr>
            <a:lvl9pPr marL="5486263" lvl="8" indent="-507987" algn="l">
              <a:lnSpc>
                <a:spcPct val="100000"/>
              </a:lnSpc>
              <a:spcBef>
                <a:spcPts val="800"/>
              </a:spcBef>
              <a:spcAft>
                <a:spcPts val="800"/>
              </a:spcAft>
              <a:buSzPts val="2400"/>
              <a:buChar char="■"/>
              <a:defRPr/>
            </a:lvl9pPr>
          </a:lstStyle>
          <a:p>
            <a:endParaRPr/>
          </a:p>
        </p:txBody>
      </p:sp>
      <p:sp>
        <p:nvSpPr>
          <p:cNvPr id="38" name="Google Shape;38;p163"/>
          <p:cNvSpPr txBox="1">
            <a:spLocks noGrp="1"/>
          </p:cNvSpPr>
          <p:nvPr>
            <p:ph type="sldNum" idx="12"/>
          </p:nvPr>
        </p:nvSpPr>
        <p:spPr>
          <a:xfrm>
            <a:off x="304800" y="6291472"/>
            <a:ext cx="493200" cy="3348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1pPr>
            <a:lvl2pPr marL="0" marR="0" lvl="1"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2pPr>
            <a:lvl3pPr marL="0" marR="0" lvl="2"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3pPr>
            <a:lvl4pPr marL="0" marR="0" lvl="3"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4pPr>
            <a:lvl5pPr marL="0" marR="0" lvl="4"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5pPr>
            <a:lvl6pPr marL="0" marR="0" lvl="5"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6pPr>
            <a:lvl7pPr marL="0" marR="0" lvl="6"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7pPr>
            <a:lvl8pPr marL="0" marR="0" lvl="7"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8pPr>
            <a:lvl9pPr marL="0" marR="0" lvl="8"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9pPr>
          </a:lstStyle>
          <a:p>
            <a:fld id="{00000000-1234-1234-1234-123412341234}" type="slidenum">
              <a:rPr lang="fr-CA" smtClean="0"/>
              <a:pPr/>
              <a:t>‹#›</a:t>
            </a:fld>
            <a:endParaRPr lang="fr-CA"/>
          </a:p>
        </p:txBody>
      </p:sp>
    </p:spTree>
    <p:extLst>
      <p:ext uri="{BB962C8B-B14F-4D97-AF65-F5344CB8AC3E}">
        <p14:creationId xmlns:p14="http://schemas.microsoft.com/office/powerpoint/2010/main" val="44398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half">
  <p:cSld name="Blank half">
    <p:spTree>
      <p:nvGrpSpPr>
        <p:cNvPr id="1" name="Shape 39"/>
        <p:cNvGrpSpPr/>
        <p:nvPr/>
      </p:nvGrpSpPr>
      <p:grpSpPr>
        <a:xfrm>
          <a:off x="0" y="0"/>
          <a:ext cx="0" cy="0"/>
          <a:chOff x="0" y="0"/>
          <a:chExt cx="0" cy="0"/>
        </a:xfrm>
      </p:grpSpPr>
      <p:grpSp>
        <p:nvGrpSpPr>
          <p:cNvPr id="40" name="Google Shape;40;p164"/>
          <p:cNvGrpSpPr/>
          <p:nvPr/>
        </p:nvGrpSpPr>
        <p:grpSpPr>
          <a:xfrm>
            <a:off x="5464732" y="0"/>
            <a:ext cx="3315081" cy="6858000"/>
            <a:chOff x="1511923" y="0"/>
            <a:chExt cx="2486311" cy="5143500"/>
          </a:xfrm>
        </p:grpSpPr>
        <p:sp>
          <p:nvSpPr>
            <p:cNvPr id="41" name="Google Shape;41;p164"/>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2" name="Google Shape;42;p164"/>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43" name="Google Shape;43;p164"/>
          <p:cNvGrpSpPr/>
          <p:nvPr/>
        </p:nvGrpSpPr>
        <p:grpSpPr>
          <a:xfrm>
            <a:off x="4863331" y="0"/>
            <a:ext cx="3101392" cy="6858000"/>
            <a:chOff x="1060873" y="0"/>
            <a:chExt cx="2326044" cy="5143500"/>
          </a:xfrm>
        </p:grpSpPr>
        <p:sp>
          <p:nvSpPr>
            <p:cNvPr id="44" name="Google Shape;44;p164"/>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 name="Google Shape;45;p164"/>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46" name="Google Shape;46;p164"/>
          <p:cNvGrpSpPr/>
          <p:nvPr/>
        </p:nvGrpSpPr>
        <p:grpSpPr>
          <a:xfrm>
            <a:off x="3447968" y="-867"/>
            <a:ext cx="3784889" cy="6860667"/>
            <a:chOff x="-650" y="-650"/>
            <a:chExt cx="2838667" cy="5145500"/>
          </a:xfrm>
        </p:grpSpPr>
        <p:sp>
          <p:nvSpPr>
            <p:cNvPr id="47" name="Google Shape;47;p164"/>
            <p:cNvSpPr/>
            <p:nvPr/>
          </p:nvSpPr>
          <p:spPr>
            <a:xfrm flipH="1">
              <a:off x="7344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a:effectLst>
              <a:outerShdw blurRad="57150" dist="19050" dir="5400000" algn="bl" rotWithShape="0">
                <a:srgbClr val="502486">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164"/>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adFill>
              <a:gsLst>
                <a:gs pos="0">
                  <a:srgbClr val="29164D"/>
                </a:gs>
                <a:gs pos="100000">
                  <a:srgbClr val="6C3298"/>
                </a:gs>
              </a:gsLst>
              <a:lin ang="5400012" scaled="0"/>
            </a:gradFill>
            <a:ln>
              <a:noFill/>
            </a:ln>
            <a:effectLst>
              <a:outerShdw blurRad="314325" algn="bl" rotWithShape="0">
                <a:srgbClr val="502486">
                  <a:alpha val="49411"/>
                </a:srgbClr>
              </a:outerShdw>
            </a:effectLst>
          </p:spPr>
        </p:sp>
      </p:grpSp>
      <p:grpSp>
        <p:nvGrpSpPr>
          <p:cNvPr id="49" name="Google Shape;49;p164"/>
          <p:cNvGrpSpPr/>
          <p:nvPr/>
        </p:nvGrpSpPr>
        <p:grpSpPr>
          <a:xfrm>
            <a:off x="1" y="-8766"/>
            <a:ext cx="6595423" cy="6871700"/>
            <a:chOff x="-2586625" y="-6575"/>
            <a:chExt cx="4946567" cy="5153775"/>
          </a:xfrm>
        </p:grpSpPr>
        <p:sp>
          <p:nvSpPr>
            <p:cNvPr id="50" name="Google Shape;50;p164"/>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a:effectLst>
              <a:outerShdw blurRad="57150" dist="19050" dir="5400000" algn="bl" rotWithShape="0">
                <a:srgbClr val="502486">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 name="Google Shape;51;p164"/>
            <p:cNvSpPr/>
            <p:nvPr/>
          </p:nvSpPr>
          <p:spPr>
            <a:xfrm>
              <a:off x="-2586625" y="-6575"/>
              <a:ext cx="4640050" cy="5153775"/>
            </a:xfrm>
            <a:custGeom>
              <a:avLst/>
              <a:gdLst/>
              <a:ahLst/>
              <a:cxnLst/>
              <a:rect l="l" t="t" r="r" b="b"/>
              <a:pathLst>
                <a:path w="185602" h="206151" extrusionOk="0">
                  <a:moveTo>
                    <a:pt x="263" y="206151"/>
                  </a:moveTo>
                  <a:lnTo>
                    <a:pt x="0" y="0"/>
                  </a:lnTo>
                  <a:lnTo>
                    <a:pt x="185602" y="263"/>
                  </a:lnTo>
                  <a:lnTo>
                    <a:pt x="146098" y="206089"/>
                  </a:lnTo>
                  <a:close/>
                </a:path>
              </a:pathLst>
            </a:custGeom>
            <a:gradFill>
              <a:gsLst>
                <a:gs pos="0">
                  <a:srgbClr val="6C3298"/>
                </a:gs>
                <a:gs pos="100000">
                  <a:srgbClr val="29164D"/>
                </a:gs>
              </a:gsLst>
              <a:lin ang="5400012" scaled="0"/>
            </a:gradFill>
            <a:ln>
              <a:noFill/>
            </a:ln>
            <a:effectLst>
              <a:outerShdw blurRad="314325" algn="bl" rotWithShape="0">
                <a:srgbClr val="502486">
                  <a:alpha val="49411"/>
                </a:srgbClr>
              </a:outerShdw>
            </a:effectLst>
          </p:spPr>
        </p:sp>
      </p:grpSp>
      <p:sp>
        <p:nvSpPr>
          <p:cNvPr id="52" name="Google Shape;52;p164"/>
          <p:cNvSpPr txBox="1">
            <a:spLocks noGrp="1"/>
          </p:cNvSpPr>
          <p:nvPr>
            <p:ph type="sldNum" idx="12"/>
          </p:nvPr>
        </p:nvSpPr>
        <p:spPr>
          <a:xfrm>
            <a:off x="304800" y="6291472"/>
            <a:ext cx="493200" cy="3348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1pPr>
            <a:lvl2pPr marL="0" marR="0" lvl="1"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2pPr>
            <a:lvl3pPr marL="0" marR="0" lvl="2"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3pPr>
            <a:lvl4pPr marL="0" marR="0" lvl="3"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4pPr>
            <a:lvl5pPr marL="0" marR="0" lvl="4"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5pPr>
            <a:lvl6pPr marL="0" marR="0" lvl="5"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6pPr>
            <a:lvl7pPr marL="0" marR="0" lvl="6"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7pPr>
            <a:lvl8pPr marL="0" marR="0" lvl="7"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8pPr>
            <a:lvl9pPr marL="0" marR="0" lvl="8"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9pPr>
          </a:lstStyle>
          <a:p>
            <a:fld id="{00000000-1234-1234-1234-123412341234}" type="slidenum">
              <a:rPr lang="fr-CA" smtClean="0"/>
              <a:pPr/>
              <a:t>‹#›</a:t>
            </a:fld>
            <a:endParaRPr lang="fr-CA"/>
          </a:p>
        </p:txBody>
      </p:sp>
    </p:spTree>
    <p:extLst>
      <p:ext uri="{BB962C8B-B14F-4D97-AF65-F5344CB8AC3E}">
        <p14:creationId xmlns:p14="http://schemas.microsoft.com/office/powerpoint/2010/main" val="249411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53"/>
        <p:cNvGrpSpPr/>
        <p:nvPr/>
      </p:nvGrpSpPr>
      <p:grpSpPr>
        <a:xfrm>
          <a:off x="0" y="0"/>
          <a:ext cx="0" cy="0"/>
          <a:chOff x="0" y="0"/>
          <a:chExt cx="0" cy="0"/>
        </a:xfrm>
      </p:grpSpPr>
      <p:sp>
        <p:nvSpPr>
          <p:cNvPr id="54" name="Google Shape;54;p165"/>
          <p:cNvSpPr txBox="1">
            <a:spLocks noGrp="1"/>
          </p:cNvSpPr>
          <p:nvPr>
            <p:ph type="ctrTitle"/>
          </p:nvPr>
        </p:nvSpPr>
        <p:spPr>
          <a:xfrm>
            <a:off x="415611" y="992767"/>
            <a:ext cx="11360800" cy="27368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SzPts val="5200"/>
              <a:buNone/>
              <a:defRPr sz="6933"/>
            </a:lvl1pPr>
            <a:lvl2pPr lvl="1" algn="ctr">
              <a:lnSpc>
                <a:spcPct val="90000"/>
              </a:lnSpc>
              <a:spcBef>
                <a:spcPts val="0"/>
              </a:spcBef>
              <a:spcAft>
                <a:spcPts val="0"/>
              </a:spcAft>
              <a:buSzPts val="5200"/>
              <a:buNone/>
              <a:defRPr sz="6933"/>
            </a:lvl2pPr>
            <a:lvl3pPr lvl="2" algn="ctr">
              <a:lnSpc>
                <a:spcPct val="90000"/>
              </a:lnSpc>
              <a:spcBef>
                <a:spcPts val="0"/>
              </a:spcBef>
              <a:spcAft>
                <a:spcPts val="0"/>
              </a:spcAft>
              <a:buSzPts val="5200"/>
              <a:buNone/>
              <a:defRPr sz="6933"/>
            </a:lvl3pPr>
            <a:lvl4pPr lvl="3" algn="ctr">
              <a:lnSpc>
                <a:spcPct val="90000"/>
              </a:lnSpc>
              <a:spcBef>
                <a:spcPts val="0"/>
              </a:spcBef>
              <a:spcAft>
                <a:spcPts val="0"/>
              </a:spcAft>
              <a:buSzPts val="5200"/>
              <a:buNone/>
              <a:defRPr sz="6933"/>
            </a:lvl4pPr>
            <a:lvl5pPr lvl="4" algn="ctr">
              <a:lnSpc>
                <a:spcPct val="90000"/>
              </a:lnSpc>
              <a:spcBef>
                <a:spcPts val="0"/>
              </a:spcBef>
              <a:spcAft>
                <a:spcPts val="0"/>
              </a:spcAft>
              <a:buSzPts val="5200"/>
              <a:buNone/>
              <a:defRPr sz="6933"/>
            </a:lvl5pPr>
            <a:lvl6pPr lvl="5" algn="ctr">
              <a:lnSpc>
                <a:spcPct val="90000"/>
              </a:lnSpc>
              <a:spcBef>
                <a:spcPts val="0"/>
              </a:spcBef>
              <a:spcAft>
                <a:spcPts val="0"/>
              </a:spcAft>
              <a:buSzPts val="5200"/>
              <a:buNone/>
              <a:defRPr sz="6933"/>
            </a:lvl6pPr>
            <a:lvl7pPr lvl="6" algn="ctr">
              <a:lnSpc>
                <a:spcPct val="90000"/>
              </a:lnSpc>
              <a:spcBef>
                <a:spcPts val="0"/>
              </a:spcBef>
              <a:spcAft>
                <a:spcPts val="0"/>
              </a:spcAft>
              <a:buSzPts val="5200"/>
              <a:buNone/>
              <a:defRPr sz="6933"/>
            </a:lvl7pPr>
            <a:lvl8pPr lvl="7" algn="ctr">
              <a:lnSpc>
                <a:spcPct val="90000"/>
              </a:lnSpc>
              <a:spcBef>
                <a:spcPts val="0"/>
              </a:spcBef>
              <a:spcAft>
                <a:spcPts val="0"/>
              </a:spcAft>
              <a:buSzPts val="5200"/>
              <a:buNone/>
              <a:defRPr sz="6933"/>
            </a:lvl8pPr>
            <a:lvl9pPr lvl="8" algn="ctr">
              <a:lnSpc>
                <a:spcPct val="90000"/>
              </a:lnSpc>
              <a:spcBef>
                <a:spcPts val="0"/>
              </a:spcBef>
              <a:spcAft>
                <a:spcPts val="0"/>
              </a:spcAft>
              <a:buSzPts val="5200"/>
              <a:buNone/>
              <a:defRPr sz="6933"/>
            </a:lvl9pPr>
          </a:lstStyle>
          <a:p>
            <a:endParaRPr/>
          </a:p>
        </p:txBody>
      </p:sp>
      <p:sp>
        <p:nvSpPr>
          <p:cNvPr id="55" name="Google Shape;55;p165"/>
          <p:cNvSpPr txBox="1">
            <a:spLocks noGrp="1"/>
          </p:cNvSpPr>
          <p:nvPr>
            <p:ph type="subTitle" idx="1"/>
          </p:nvPr>
        </p:nvSpPr>
        <p:spPr>
          <a:xfrm>
            <a:off x="415600" y="3778833"/>
            <a:ext cx="11360800" cy="1056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800"/>
              </a:spcBef>
              <a:spcAft>
                <a:spcPts val="0"/>
              </a:spcAft>
              <a:buSzPts val="2800"/>
              <a:buNone/>
              <a:defRPr sz="3733"/>
            </a:lvl2pPr>
            <a:lvl3pPr lvl="2" algn="ctr">
              <a:lnSpc>
                <a:spcPct val="100000"/>
              </a:lnSpc>
              <a:spcBef>
                <a:spcPts val="800"/>
              </a:spcBef>
              <a:spcAft>
                <a:spcPts val="0"/>
              </a:spcAft>
              <a:buSzPts val="2800"/>
              <a:buNone/>
              <a:defRPr sz="3733"/>
            </a:lvl3pPr>
            <a:lvl4pPr lvl="3" algn="ctr">
              <a:lnSpc>
                <a:spcPct val="100000"/>
              </a:lnSpc>
              <a:spcBef>
                <a:spcPts val="800"/>
              </a:spcBef>
              <a:spcAft>
                <a:spcPts val="0"/>
              </a:spcAft>
              <a:buSzPts val="2800"/>
              <a:buNone/>
              <a:defRPr sz="3733"/>
            </a:lvl4pPr>
            <a:lvl5pPr lvl="4" algn="ctr">
              <a:lnSpc>
                <a:spcPct val="100000"/>
              </a:lnSpc>
              <a:spcBef>
                <a:spcPts val="800"/>
              </a:spcBef>
              <a:spcAft>
                <a:spcPts val="0"/>
              </a:spcAft>
              <a:buSzPts val="2800"/>
              <a:buNone/>
              <a:defRPr sz="3733"/>
            </a:lvl5pPr>
            <a:lvl6pPr lvl="5" algn="ctr">
              <a:lnSpc>
                <a:spcPct val="100000"/>
              </a:lnSpc>
              <a:spcBef>
                <a:spcPts val="800"/>
              </a:spcBef>
              <a:spcAft>
                <a:spcPts val="0"/>
              </a:spcAft>
              <a:buSzPts val="2800"/>
              <a:buNone/>
              <a:defRPr sz="3733"/>
            </a:lvl6pPr>
            <a:lvl7pPr lvl="6" algn="ctr">
              <a:lnSpc>
                <a:spcPct val="100000"/>
              </a:lnSpc>
              <a:spcBef>
                <a:spcPts val="800"/>
              </a:spcBef>
              <a:spcAft>
                <a:spcPts val="0"/>
              </a:spcAft>
              <a:buSzPts val="2800"/>
              <a:buNone/>
              <a:defRPr sz="3733"/>
            </a:lvl7pPr>
            <a:lvl8pPr lvl="7" algn="ctr">
              <a:lnSpc>
                <a:spcPct val="100000"/>
              </a:lnSpc>
              <a:spcBef>
                <a:spcPts val="800"/>
              </a:spcBef>
              <a:spcAft>
                <a:spcPts val="0"/>
              </a:spcAft>
              <a:buSzPts val="2800"/>
              <a:buNone/>
              <a:defRPr sz="3733"/>
            </a:lvl8pPr>
            <a:lvl9pPr lvl="8" algn="ctr">
              <a:lnSpc>
                <a:spcPct val="100000"/>
              </a:lnSpc>
              <a:spcBef>
                <a:spcPts val="800"/>
              </a:spcBef>
              <a:spcAft>
                <a:spcPts val="0"/>
              </a:spcAft>
              <a:buSzPts val="2800"/>
              <a:buNone/>
              <a:defRPr sz="3733"/>
            </a:lvl9pPr>
          </a:lstStyle>
          <a:p>
            <a:endParaRPr/>
          </a:p>
        </p:txBody>
      </p:sp>
      <p:sp>
        <p:nvSpPr>
          <p:cNvPr id="56" name="Google Shape;56;p165"/>
          <p:cNvSpPr txBox="1">
            <a:spLocks noGrp="1"/>
          </p:cNvSpPr>
          <p:nvPr>
            <p:ph type="sldNum" idx="12"/>
          </p:nvPr>
        </p:nvSpPr>
        <p:spPr>
          <a:xfrm>
            <a:off x="11296611" y="6217623"/>
            <a:ext cx="731600" cy="5248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1pPr>
            <a:lvl2pPr marL="0" marR="0" lvl="1"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2pPr>
            <a:lvl3pPr marL="0" marR="0" lvl="2"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3pPr>
            <a:lvl4pPr marL="0" marR="0" lvl="3"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4pPr>
            <a:lvl5pPr marL="0" marR="0" lvl="4"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5pPr>
            <a:lvl6pPr marL="0" marR="0" lvl="5"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6pPr>
            <a:lvl7pPr marL="0" marR="0" lvl="6"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7pPr>
            <a:lvl8pPr marL="0" marR="0" lvl="7"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8pPr>
            <a:lvl9pPr marL="0" marR="0" lvl="8"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9pPr>
          </a:lstStyle>
          <a:p>
            <a:fld id="{00000000-1234-1234-1234-123412341234}" type="slidenum">
              <a:rPr lang="fr-CA" smtClean="0"/>
              <a:pPr/>
              <a:t>‹#›</a:t>
            </a:fld>
            <a:endParaRPr lang="fr-CA"/>
          </a:p>
        </p:txBody>
      </p:sp>
    </p:spTree>
    <p:extLst>
      <p:ext uri="{BB962C8B-B14F-4D97-AF65-F5344CB8AC3E}">
        <p14:creationId xmlns:p14="http://schemas.microsoft.com/office/powerpoint/2010/main" val="189003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57"/>
        <p:cNvGrpSpPr/>
        <p:nvPr/>
      </p:nvGrpSpPr>
      <p:grpSpPr>
        <a:xfrm>
          <a:off x="0" y="0"/>
          <a:ext cx="0" cy="0"/>
          <a:chOff x="0" y="0"/>
          <a:chExt cx="0" cy="0"/>
        </a:xfrm>
      </p:grpSpPr>
      <p:sp>
        <p:nvSpPr>
          <p:cNvPr id="58" name="Google Shape;58;p166"/>
          <p:cNvSpPr txBox="1">
            <a:spLocks noGrp="1"/>
          </p:cNvSpPr>
          <p:nvPr>
            <p:ph type="ctrTitle"/>
          </p:nvPr>
        </p:nvSpPr>
        <p:spPr>
          <a:xfrm>
            <a:off x="415611" y="992767"/>
            <a:ext cx="11360800" cy="27368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SzPts val="5200"/>
              <a:buNone/>
              <a:defRPr sz="6933"/>
            </a:lvl1pPr>
            <a:lvl2pPr lvl="1" algn="ctr">
              <a:lnSpc>
                <a:spcPct val="90000"/>
              </a:lnSpc>
              <a:spcBef>
                <a:spcPts val="0"/>
              </a:spcBef>
              <a:spcAft>
                <a:spcPts val="0"/>
              </a:spcAft>
              <a:buSzPts val="5200"/>
              <a:buNone/>
              <a:defRPr sz="6933"/>
            </a:lvl2pPr>
            <a:lvl3pPr lvl="2" algn="ctr">
              <a:lnSpc>
                <a:spcPct val="90000"/>
              </a:lnSpc>
              <a:spcBef>
                <a:spcPts val="0"/>
              </a:spcBef>
              <a:spcAft>
                <a:spcPts val="0"/>
              </a:spcAft>
              <a:buSzPts val="5200"/>
              <a:buNone/>
              <a:defRPr sz="6933"/>
            </a:lvl3pPr>
            <a:lvl4pPr lvl="3" algn="ctr">
              <a:lnSpc>
                <a:spcPct val="90000"/>
              </a:lnSpc>
              <a:spcBef>
                <a:spcPts val="0"/>
              </a:spcBef>
              <a:spcAft>
                <a:spcPts val="0"/>
              </a:spcAft>
              <a:buSzPts val="5200"/>
              <a:buNone/>
              <a:defRPr sz="6933"/>
            </a:lvl4pPr>
            <a:lvl5pPr lvl="4" algn="ctr">
              <a:lnSpc>
                <a:spcPct val="90000"/>
              </a:lnSpc>
              <a:spcBef>
                <a:spcPts val="0"/>
              </a:spcBef>
              <a:spcAft>
                <a:spcPts val="0"/>
              </a:spcAft>
              <a:buSzPts val="5200"/>
              <a:buNone/>
              <a:defRPr sz="6933"/>
            </a:lvl5pPr>
            <a:lvl6pPr lvl="5" algn="ctr">
              <a:lnSpc>
                <a:spcPct val="90000"/>
              </a:lnSpc>
              <a:spcBef>
                <a:spcPts val="0"/>
              </a:spcBef>
              <a:spcAft>
                <a:spcPts val="0"/>
              </a:spcAft>
              <a:buSzPts val="5200"/>
              <a:buNone/>
              <a:defRPr sz="6933"/>
            </a:lvl6pPr>
            <a:lvl7pPr lvl="6" algn="ctr">
              <a:lnSpc>
                <a:spcPct val="90000"/>
              </a:lnSpc>
              <a:spcBef>
                <a:spcPts val="0"/>
              </a:spcBef>
              <a:spcAft>
                <a:spcPts val="0"/>
              </a:spcAft>
              <a:buSzPts val="5200"/>
              <a:buNone/>
              <a:defRPr sz="6933"/>
            </a:lvl7pPr>
            <a:lvl8pPr lvl="7" algn="ctr">
              <a:lnSpc>
                <a:spcPct val="90000"/>
              </a:lnSpc>
              <a:spcBef>
                <a:spcPts val="0"/>
              </a:spcBef>
              <a:spcAft>
                <a:spcPts val="0"/>
              </a:spcAft>
              <a:buSzPts val="5200"/>
              <a:buNone/>
              <a:defRPr sz="6933"/>
            </a:lvl8pPr>
            <a:lvl9pPr lvl="8" algn="ctr">
              <a:lnSpc>
                <a:spcPct val="90000"/>
              </a:lnSpc>
              <a:spcBef>
                <a:spcPts val="0"/>
              </a:spcBef>
              <a:spcAft>
                <a:spcPts val="0"/>
              </a:spcAft>
              <a:buSzPts val="5200"/>
              <a:buNone/>
              <a:defRPr sz="6933"/>
            </a:lvl9pPr>
          </a:lstStyle>
          <a:p>
            <a:endParaRPr/>
          </a:p>
        </p:txBody>
      </p:sp>
      <p:sp>
        <p:nvSpPr>
          <p:cNvPr id="59" name="Google Shape;59;p166"/>
          <p:cNvSpPr txBox="1">
            <a:spLocks noGrp="1"/>
          </p:cNvSpPr>
          <p:nvPr>
            <p:ph type="subTitle" idx="1"/>
          </p:nvPr>
        </p:nvSpPr>
        <p:spPr>
          <a:xfrm>
            <a:off x="415600" y="3778833"/>
            <a:ext cx="11360800" cy="1056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800"/>
              </a:spcBef>
              <a:spcAft>
                <a:spcPts val="0"/>
              </a:spcAft>
              <a:buSzPts val="2800"/>
              <a:buNone/>
              <a:defRPr sz="3733"/>
            </a:lvl2pPr>
            <a:lvl3pPr lvl="2" algn="ctr">
              <a:lnSpc>
                <a:spcPct val="100000"/>
              </a:lnSpc>
              <a:spcBef>
                <a:spcPts val="800"/>
              </a:spcBef>
              <a:spcAft>
                <a:spcPts val="0"/>
              </a:spcAft>
              <a:buSzPts val="2800"/>
              <a:buNone/>
              <a:defRPr sz="3733"/>
            </a:lvl3pPr>
            <a:lvl4pPr lvl="3" algn="ctr">
              <a:lnSpc>
                <a:spcPct val="100000"/>
              </a:lnSpc>
              <a:spcBef>
                <a:spcPts val="800"/>
              </a:spcBef>
              <a:spcAft>
                <a:spcPts val="0"/>
              </a:spcAft>
              <a:buSzPts val="2800"/>
              <a:buNone/>
              <a:defRPr sz="3733"/>
            </a:lvl4pPr>
            <a:lvl5pPr lvl="4" algn="ctr">
              <a:lnSpc>
                <a:spcPct val="100000"/>
              </a:lnSpc>
              <a:spcBef>
                <a:spcPts val="800"/>
              </a:spcBef>
              <a:spcAft>
                <a:spcPts val="0"/>
              </a:spcAft>
              <a:buSzPts val="2800"/>
              <a:buNone/>
              <a:defRPr sz="3733"/>
            </a:lvl5pPr>
            <a:lvl6pPr lvl="5" algn="ctr">
              <a:lnSpc>
                <a:spcPct val="100000"/>
              </a:lnSpc>
              <a:spcBef>
                <a:spcPts val="800"/>
              </a:spcBef>
              <a:spcAft>
                <a:spcPts val="0"/>
              </a:spcAft>
              <a:buSzPts val="2800"/>
              <a:buNone/>
              <a:defRPr sz="3733"/>
            </a:lvl6pPr>
            <a:lvl7pPr lvl="6" algn="ctr">
              <a:lnSpc>
                <a:spcPct val="100000"/>
              </a:lnSpc>
              <a:spcBef>
                <a:spcPts val="800"/>
              </a:spcBef>
              <a:spcAft>
                <a:spcPts val="0"/>
              </a:spcAft>
              <a:buSzPts val="2800"/>
              <a:buNone/>
              <a:defRPr sz="3733"/>
            </a:lvl7pPr>
            <a:lvl8pPr lvl="7" algn="ctr">
              <a:lnSpc>
                <a:spcPct val="100000"/>
              </a:lnSpc>
              <a:spcBef>
                <a:spcPts val="800"/>
              </a:spcBef>
              <a:spcAft>
                <a:spcPts val="0"/>
              </a:spcAft>
              <a:buSzPts val="2800"/>
              <a:buNone/>
              <a:defRPr sz="3733"/>
            </a:lvl8pPr>
            <a:lvl9pPr lvl="8" algn="ctr">
              <a:lnSpc>
                <a:spcPct val="100000"/>
              </a:lnSpc>
              <a:spcBef>
                <a:spcPts val="800"/>
              </a:spcBef>
              <a:spcAft>
                <a:spcPts val="0"/>
              </a:spcAft>
              <a:buSzPts val="2800"/>
              <a:buNone/>
              <a:defRPr sz="3733"/>
            </a:lvl9pPr>
          </a:lstStyle>
          <a:p>
            <a:endParaRPr/>
          </a:p>
        </p:txBody>
      </p:sp>
      <p:sp>
        <p:nvSpPr>
          <p:cNvPr id="60" name="Google Shape;60;p166"/>
          <p:cNvSpPr txBox="1">
            <a:spLocks noGrp="1"/>
          </p:cNvSpPr>
          <p:nvPr>
            <p:ph type="sldNum" idx="12"/>
          </p:nvPr>
        </p:nvSpPr>
        <p:spPr>
          <a:xfrm>
            <a:off x="11296611" y="6217623"/>
            <a:ext cx="731600" cy="5248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1pPr>
            <a:lvl2pPr marL="0" marR="0" lvl="1"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2pPr>
            <a:lvl3pPr marL="0" marR="0" lvl="2"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3pPr>
            <a:lvl4pPr marL="0" marR="0" lvl="3"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4pPr>
            <a:lvl5pPr marL="0" marR="0" lvl="4"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5pPr>
            <a:lvl6pPr marL="0" marR="0" lvl="5"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6pPr>
            <a:lvl7pPr marL="0" marR="0" lvl="6"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7pPr>
            <a:lvl8pPr marL="0" marR="0" lvl="7"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8pPr>
            <a:lvl9pPr marL="0" marR="0" lvl="8"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9pPr>
          </a:lstStyle>
          <a:p>
            <a:fld id="{00000000-1234-1234-1234-123412341234}" type="slidenum">
              <a:rPr lang="fr-CA" smtClean="0"/>
              <a:pPr/>
              <a:t>‹#›</a:t>
            </a:fld>
            <a:endParaRPr lang="fr-CA"/>
          </a:p>
        </p:txBody>
      </p:sp>
    </p:spTree>
    <p:extLst>
      <p:ext uri="{BB962C8B-B14F-4D97-AF65-F5344CB8AC3E}">
        <p14:creationId xmlns:p14="http://schemas.microsoft.com/office/powerpoint/2010/main" val="62102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61"/>
        <p:cNvGrpSpPr/>
        <p:nvPr/>
      </p:nvGrpSpPr>
      <p:grpSpPr>
        <a:xfrm>
          <a:off x="0" y="0"/>
          <a:ext cx="0" cy="0"/>
          <a:chOff x="0" y="0"/>
          <a:chExt cx="0" cy="0"/>
        </a:xfrm>
      </p:grpSpPr>
      <p:grpSp>
        <p:nvGrpSpPr>
          <p:cNvPr id="62" name="Google Shape;62;p167"/>
          <p:cNvGrpSpPr/>
          <p:nvPr/>
        </p:nvGrpSpPr>
        <p:grpSpPr>
          <a:xfrm>
            <a:off x="798165" y="0"/>
            <a:ext cx="3315081" cy="6858000"/>
            <a:chOff x="1511923" y="0"/>
            <a:chExt cx="2486311" cy="5143500"/>
          </a:xfrm>
        </p:grpSpPr>
        <p:sp>
          <p:nvSpPr>
            <p:cNvPr id="63" name="Google Shape;63;p167"/>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4" name="Google Shape;64;p167"/>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65" name="Google Shape;65;p167"/>
          <p:cNvGrpSpPr/>
          <p:nvPr/>
        </p:nvGrpSpPr>
        <p:grpSpPr>
          <a:xfrm>
            <a:off x="501564" y="0"/>
            <a:ext cx="3101392" cy="6858000"/>
            <a:chOff x="1060873" y="0"/>
            <a:chExt cx="2326044" cy="5143500"/>
          </a:xfrm>
        </p:grpSpPr>
        <p:sp>
          <p:nvSpPr>
            <p:cNvPr id="66" name="Google Shape;66;p167"/>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7" name="Google Shape;67;p167"/>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68" name="Google Shape;68;p167"/>
          <p:cNvGrpSpPr/>
          <p:nvPr/>
        </p:nvGrpSpPr>
        <p:grpSpPr>
          <a:xfrm>
            <a:off x="1" y="1"/>
            <a:ext cx="3074289" cy="6859900"/>
            <a:chOff x="456100" y="0"/>
            <a:chExt cx="2305717" cy="5144925"/>
          </a:xfrm>
        </p:grpSpPr>
        <p:sp>
          <p:nvSpPr>
            <p:cNvPr id="69" name="Google Shape;69;p167"/>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0" name="Google Shape;70;p167"/>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49411"/>
                </a:schemeClr>
              </a:outerShdw>
            </a:effectLst>
          </p:spPr>
        </p:sp>
      </p:grpSp>
      <p:grpSp>
        <p:nvGrpSpPr>
          <p:cNvPr id="71" name="Google Shape;71;p167"/>
          <p:cNvGrpSpPr/>
          <p:nvPr/>
        </p:nvGrpSpPr>
        <p:grpSpPr>
          <a:xfrm>
            <a:off x="0" y="0"/>
            <a:ext cx="2843256" cy="6860367"/>
            <a:chOff x="227500" y="0"/>
            <a:chExt cx="2132442" cy="5145275"/>
          </a:xfrm>
        </p:grpSpPr>
        <p:sp>
          <p:nvSpPr>
            <p:cNvPr id="72" name="Google Shape;72;p167"/>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3" name="Google Shape;73;p16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49411"/>
                </a:schemeClr>
              </a:outerShdw>
            </a:effectLst>
          </p:spPr>
        </p:sp>
      </p:grpSp>
      <p:sp>
        <p:nvSpPr>
          <p:cNvPr id="74" name="Google Shape;74;p167"/>
          <p:cNvSpPr txBox="1">
            <a:spLocks noGrp="1"/>
          </p:cNvSpPr>
          <p:nvPr>
            <p:ph type="title"/>
          </p:nvPr>
        </p:nvSpPr>
        <p:spPr>
          <a:xfrm>
            <a:off x="3969200" y="1114667"/>
            <a:ext cx="7285600" cy="528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75" name="Google Shape;75;p167"/>
          <p:cNvSpPr txBox="1">
            <a:spLocks noGrp="1"/>
          </p:cNvSpPr>
          <p:nvPr>
            <p:ph type="body" idx="1"/>
          </p:nvPr>
        </p:nvSpPr>
        <p:spPr>
          <a:xfrm>
            <a:off x="3969200" y="2008467"/>
            <a:ext cx="3404000" cy="3908000"/>
          </a:xfrm>
          <a:prstGeom prst="rect">
            <a:avLst/>
          </a:prstGeom>
          <a:noFill/>
          <a:ln>
            <a:noFill/>
          </a:ln>
        </p:spPr>
        <p:txBody>
          <a:bodyPr spcFirstLastPara="1" wrap="square" lIns="0" tIns="0" rIns="0" bIns="0" anchor="t" anchorCtr="0">
            <a:noAutofit/>
          </a:bodyPr>
          <a:lstStyle>
            <a:lvl1pPr marL="609585" lvl="0" indent="-474121" algn="l">
              <a:lnSpc>
                <a:spcPct val="100000"/>
              </a:lnSpc>
              <a:spcBef>
                <a:spcPts val="0"/>
              </a:spcBef>
              <a:spcAft>
                <a:spcPts val="0"/>
              </a:spcAft>
              <a:buSzPts val="2000"/>
              <a:buChar char="▸"/>
              <a:defRPr sz="2667"/>
            </a:lvl1pPr>
            <a:lvl2pPr marL="1219170" lvl="1" indent="-474121" algn="l">
              <a:lnSpc>
                <a:spcPct val="100000"/>
              </a:lnSpc>
              <a:spcBef>
                <a:spcPts val="800"/>
              </a:spcBef>
              <a:spcAft>
                <a:spcPts val="0"/>
              </a:spcAft>
              <a:buSzPts val="2000"/>
              <a:buChar char="▹"/>
              <a:defRPr sz="2667"/>
            </a:lvl2pPr>
            <a:lvl3pPr marL="1828754" lvl="2" indent="-474121" algn="l">
              <a:lnSpc>
                <a:spcPct val="100000"/>
              </a:lnSpc>
              <a:spcBef>
                <a:spcPts val="800"/>
              </a:spcBef>
              <a:spcAft>
                <a:spcPts val="0"/>
              </a:spcAft>
              <a:buSzPts val="2000"/>
              <a:buChar char="■"/>
              <a:defRPr sz="2667"/>
            </a:lvl3pPr>
            <a:lvl4pPr marL="2438339" lvl="3" indent="-474121" algn="l">
              <a:lnSpc>
                <a:spcPct val="100000"/>
              </a:lnSpc>
              <a:spcBef>
                <a:spcPts val="800"/>
              </a:spcBef>
              <a:spcAft>
                <a:spcPts val="0"/>
              </a:spcAft>
              <a:buSzPts val="2000"/>
              <a:buChar char="●"/>
              <a:defRPr sz="2667"/>
            </a:lvl4pPr>
            <a:lvl5pPr marL="3047924" lvl="4" indent="-474121" algn="l">
              <a:lnSpc>
                <a:spcPct val="100000"/>
              </a:lnSpc>
              <a:spcBef>
                <a:spcPts val="800"/>
              </a:spcBef>
              <a:spcAft>
                <a:spcPts val="0"/>
              </a:spcAft>
              <a:buSzPts val="2000"/>
              <a:buChar char="○"/>
              <a:defRPr sz="2667"/>
            </a:lvl5pPr>
            <a:lvl6pPr marL="3657509" lvl="5" indent="-474121" algn="l">
              <a:lnSpc>
                <a:spcPct val="100000"/>
              </a:lnSpc>
              <a:spcBef>
                <a:spcPts val="800"/>
              </a:spcBef>
              <a:spcAft>
                <a:spcPts val="0"/>
              </a:spcAft>
              <a:buSzPts val="2000"/>
              <a:buChar char="■"/>
              <a:defRPr sz="2667"/>
            </a:lvl6pPr>
            <a:lvl7pPr marL="4267093" lvl="6" indent="-474121" algn="l">
              <a:lnSpc>
                <a:spcPct val="100000"/>
              </a:lnSpc>
              <a:spcBef>
                <a:spcPts val="800"/>
              </a:spcBef>
              <a:spcAft>
                <a:spcPts val="0"/>
              </a:spcAft>
              <a:buSzPts val="2000"/>
              <a:buChar char="●"/>
              <a:defRPr sz="2667"/>
            </a:lvl7pPr>
            <a:lvl8pPr marL="4876678" lvl="7" indent="-474121" algn="l">
              <a:lnSpc>
                <a:spcPct val="100000"/>
              </a:lnSpc>
              <a:spcBef>
                <a:spcPts val="800"/>
              </a:spcBef>
              <a:spcAft>
                <a:spcPts val="0"/>
              </a:spcAft>
              <a:buSzPts val="2000"/>
              <a:buChar char="○"/>
              <a:defRPr sz="2667"/>
            </a:lvl8pPr>
            <a:lvl9pPr marL="5486263" lvl="8" indent="-474121" algn="l">
              <a:lnSpc>
                <a:spcPct val="100000"/>
              </a:lnSpc>
              <a:spcBef>
                <a:spcPts val="800"/>
              </a:spcBef>
              <a:spcAft>
                <a:spcPts val="800"/>
              </a:spcAft>
              <a:buSzPts val="2000"/>
              <a:buChar char="■"/>
              <a:defRPr sz="2667"/>
            </a:lvl9pPr>
          </a:lstStyle>
          <a:p>
            <a:endParaRPr/>
          </a:p>
        </p:txBody>
      </p:sp>
      <p:sp>
        <p:nvSpPr>
          <p:cNvPr id="76" name="Google Shape;76;p167"/>
          <p:cNvSpPr txBox="1">
            <a:spLocks noGrp="1"/>
          </p:cNvSpPr>
          <p:nvPr>
            <p:ph type="body" idx="2"/>
          </p:nvPr>
        </p:nvSpPr>
        <p:spPr>
          <a:xfrm>
            <a:off x="7850708" y="2008467"/>
            <a:ext cx="3404000" cy="3908000"/>
          </a:xfrm>
          <a:prstGeom prst="rect">
            <a:avLst/>
          </a:prstGeom>
          <a:noFill/>
          <a:ln>
            <a:noFill/>
          </a:ln>
        </p:spPr>
        <p:txBody>
          <a:bodyPr spcFirstLastPara="1" wrap="square" lIns="0" tIns="0" rIns="0" bIns="0" anchor="t" anchorCtr="0">
            <a:noAutofit/>
          </a:bodyPr>
          <a:lstStyle>
            <a:lvl1pPr marL="609585" lvl="0" indent="-474121" algn="l">
              <a:lnSpc>
                <a:spcPct val="100000"/>
              </a:lnSpc>
              <a:spcBef>
                <a:spcPts val="0"/>
              </a:spcBef>
              <a:spcAft>
                <a:spcPts val="0"/>
              </a:spcAft>
              <a:buSzPts val="2000"/>
              <a:buChar char="▸"/>
              <a:defRPr sz="2667"/>
            </a:lvl1pPr>
            <a:lvl2pPr marL="1219170" lvl="1" indent="-474121" algn="l">
              <a:lnSpc>
                <a:spcPct val="100000"/>
              </a:lnSpc>
              <a:spcBef>
                <a:spcPts val="800"/>
              </a:spcBef>
              <a:spcAft>
                <a:spcPts val="0"/>
              </a:spcAft>
              <a:buSzPts val="2000"/>
              <a:buChar char="▹"/>
              <a:defRPr sz="2667"/>
            </a:lvl2pPr>
            <a:lvl3pPr marL="1828754" lvl="2" indent="-474121" algn="l">
              <a:lnSpc>
                <a:spcPct val="100000"/>
              </a:lnSpc>
              <a:spcBef>
                <a:spcPts val="800"/>
              </a:spcBef>
              <a:spcAft>
                <a:spcPts val="0"/>
              </a:spcAft>
              <a:buSzPts val="2000"/>
              <a:buChar char="■"/>
              <a:defRPr sz="2667"/>
            </a:lvl3pPr>
            <a:lvl4pPr marL="2438339" lvl="3" indent="-474121" algn="l">
              <a:lnSpc>
                <a:spcPct val="100000"/>
              </a:lnSpc>
              <a:spcBef>
                <a:spcPts val="800"/>
              </a:spcBef>
              <a:spcAft>
                <a:spcPts val="0"/>
              </a:spcAft>
              <a:buSzPts val="2000"/>
              <a:buChar char="●"/>
              <a:defRPr sz="2667"/>
            </a:lvl4pPr>
            <a:lvl5pPr marL="3047924" lvl="4" indent="-474121" algn="l">
              <a:lnSpc>
                <a:spcPct val="100000"/>
              </a:lnSpc>
              <a:spcBef>
                <a:spcPts val="800"/>
              </a:spcBef>
              <a:spcAft>
                <a:spcPts val="0"/>
              </a:spcAft>
              <a:buSzPts val="2000"/>
              <a:buChar char="○"/>
              <a:defRPr sz="2667"/>
            </a:lvl5pPr>
            <a:lvl6pPr marL="3657509" lvl="5" indent="-474121" algn="l">
              <a:lnSpc>
                <a:spcPct val="100000"/>
              </a:lnSpc>
              <a:spcBef>
                <a:spcPts val="800"/>
              </a:spcBef>
              <a:spcAft>
                <a:spcPts val="0"/>
              </a:spcAft>
              <a:buSzPts val="2000"/>
              <a:buChar char="■"/>
              <a:defRPr sz="2667"/>
            </a:lvl6pPr>
            <a:lvl7pPr marL="4267093" lvl="6" indent="-474121" algn="l">
              <a:lnSpc>
                <a:spcPct val="100000"/>
              </a:lnSpc>
              <a:spcBef>
                <a:spcPts val="800"/>
              </a:spcBef>
              <a:spcAft>
                <a:spcPts val="0"/>
              </a:spcAft>
              <a:buSzPts val="2000"/>
              <a:buChar char="●"/>
              <a:defRPr sz="2667"/>
            </a:lvl7pPr>
            <a:lvl8pPr marL="4876678" lvl="7" indent="-474121" algn="l">
              <a:lnSpc>
                <a:spcPct val="100000"/>
              </a:lnSpc>
              <a:spcBef>
                <a:spcPts val="800"/>
              </a:spcBef>
              <a:spcAft>
                <a:spcPts val="0"/>
              </a:spcAft>
              <a:buSzPts val="2000"/>
              <a:buChar char="○"/>
              <a:defRPr sz="2667"/>
            </a:lvl8pPr>
            <a:lvl9pPr marL="5486263" lvl="8" indent="-474121" algn="l">
              <a:lnSpc>
                <a:spcPct val="100000"/>
              </a:lnSpc>
              <a:spcBef>
                <a:spcPts val="800"/>
              </a:spcBef>
              <a:spcAft>
                <a:spcPts val="800"/>
              </a:spcAft>
              <a:buSzPts val="2000"/>
              <a:buChar char="■"/>
              <a:defRPr sz="2667"/>
            </a:lvl9pPr>
          </a:lstStyle>
          <a:p>
            <a:endParaRPr/>
          </a:p>
        </p:txBody>
      </p:sp>
      <p:sp>
        <p:nvSpPr>
          <p:cNvPr id="77" name="Google Shape;77;p167"/>
          <p:cNvSpPr txBox="1">
            <a:spLocks noGrp="1"/>
          </p:cNvSpPr>
          <p:nvPr>
            <p:ph type="sldNum" idx="12"/>
          </p:nvPr>
        </p:nvSpPr>
        <p:spPr>
          <a:xfrm>
            <a:off x="304800" y="6291472"/>
            <a:ext cx="493200" cy="3348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1pPr>
            <a:lvl2pPr marL="0" marR="0" lvl="1"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2pPr>
            <a:lvl3pPr marL="0" marR="0" lvl="2"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3pPr>
            <a:lvl4pPr marL="0" marR="0" lvl="3"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4pPr>
            <a:lvl5pPr marL="0" marR="0" lvl="4"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5pPr>
            <a:lvl6pPr marL="0" marR="0" lvl="5"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6pPr>
            <a:lvl7pPr marL="0" marR="0" lvl="6"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7pPr>
            <a:lvl8pPr marL="0" marR="0" lvl="7"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8pPr>
            <a:lvl9pPr marL="0" marR="0" lvl="8"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9pPr>
          </a:lstStyle>
          <a:p>
            <a:fld id="{00000000-1234-1234-1234-123412341234}" type="slidenum">
              <a:rPr lang="fr-CA" smtClean="0"/>
              <a:pPr/>
              <a:t>‹#›</a:t>
            </a:fld>
            <a:endParaRPr lang="fr-CA"/>
          </a:p>
        </p:txBody>
      </p:sp>
    </p:spTree>
    <p:extLst>
      <p:ext uri="{BB962C8B-B14F-4D97-AF65-F5344CB8AC3E}">
        <p14:creationId xmlns:p14="http://schemas.microsoft.com/office/powerpoint/2010/main" val="200005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bg>
      <p:bgPr>
        <a:gradFill>
          <a:gsLst>
            <a:gs pos="0">
              <a:schemeClr val="lt1"/>
            </a:gs>
            <a:gs pos="19000">
              <a:schemeClr val="lt2"/>
            </a:gs>
            <a:gs pos="100000">
              <a:schemeClr val="lt2"/>
            </a:gs>
          </a:gsLst>
          <a:lin ang="10800025" scaled="0"/>
        </a:gradFill>
        <a:effectLst/>
      </p:bgPr>
    </p:bg>
    <p:spTree>
      <p:nvGrpSpPr>
        <p:cNvPr id="1" name="Shape 78"/>
        <p:cNvGrpSpPr/>
        <p:nvPr/>
      </p:nvGrpSpPr>
      <p:grpSpPr>
        <a:xfrm>
          <a:off x="0" y="0"/>
          <a:ext cx="0" cy="0"/>
          <a:chOff x="0" y="0"/>
          <a:chExt cx="0" cy="0"/>
        </a:xfrm>
      </p:grpSpPr>
      <p:grpSp>
        <p:nvGrpSpPr>
          <p:cNvPr id="79" name="Google Shape;79;p168"/>
          <p:cNvGrpSpPr/>
          <p:nvPr/>
        </p:nvGrpSpPr>
        <p:grpSpPr>
          <a:xfrm>
            <a:off x="7188716" y="0"/>
            <a:ext cx="3315081" cy="6858000"/>
            <a:chOff x="1511923" y="0"/>
            <a:chExt cx="2486311" cy="5143500"/>
          </a:xfrm>
        </p:grpSpPr>
        <p:sp>
          <p:nvSpPr>
            <p:cNvPr id="80" name="Google Shape;80;p168"/>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1" name="Google Shape;81;p168"/>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82" name="Google Shape;82;p168"/>
          <p:cNvGrpSpPr/>
          <p:nvPr/>
        </p:nvGrpSpPr>
        <p:grpSpPr>
          <a:xfrm>
            <a:off x="6587315" y="0"/>
            <a:ext cx="3101392" cy="6858000"/>
            <a:chOff x="1060873" y="0"/>
            <a:chExt cx="2326044" cy="5143500"/>
          </a:xfrm>
        </p:grpSpPr>
        <p:sp>
          <p:nvSpPr>
            <p:cNvPr id="83" name="Google Shape;83;p168"/>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4" name="Google Shape;84;p168"/>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85" name="Google Shape;85;p168"/>
          <p:cNvGrpSpPr/>
          <p:nvPr/>
        </p:nvGrpSpPr>
        <p:grpSpPr>
          <a:xfrm>
            <a:off x="5171952" y="-867"/>
            <a:ext cx="3784889" cy="6860667"/>
            <a:chOff x="-650" y="-650"/>
            <a:chExt cx="2838667" cy="5145500"/>
          </a:xfrm>
        </p:grpSpPr>
        <p:sp>
          <p:nvSpPr>
            <p:cNvPr id="86" name="Google Shape;86;p168"/>
            <p:cNvSpPr/>
            <p:nvPr/>
          </p:nvSpPr>
          <p:spPr>
            <a:xfrm flipH="1">
              <a:off x="7344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7" name="Google Shape;87;p168"/>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49411"/>
                </a:schemeClr>
              </a:outerShdw>
            </a:effectLst>
          </p:spPr>
        </p:sp>
      </p:grpSp>
      <p:grpSp>
        <p:nvGrpSpPr>
          <p:cNvPr id="88" name="Google Shape;88;p168"/>
          <p:cNvGrpSpPr/>
          <p:nvPr/>
        </p:nvGrpSpPr>
        <p:grpSpPr>
          <a:xfrm>
            <a:off x="-8766" y="-8766"/>
            <a:ext cx="8328172" cy="6871700"/>
            <a:chOff x="-3886187" y="-6575"/>
            <a:chExt cx="6246129" cy="5153775"/>
          </a:xfrm>
        </p:grpSpPr>
        <p:sp>
          <p:nvSpPr>
            <p:cNvPr id="89" name="Google Shape;89;p168"/>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0" name="Google Shape;90;p168"/>
            <p:cNvSpPr/>
            <p:nvPr/>
          </p:nvSpPr>
          <p:spPr>
            <a:xfrm>
              <a:off x="-3886187" y="-6575"/>
              <a:ext cx="5936050" cy="5153775"/>
            </a:xfrm>
            <a:custGeom>
              <a:avLst/>
              <a:gdLst/>
              <a:ahLst/>
              <a:cxnLst/>
              <a:rect l="l" t="t" r="r" b="b"/>
              <a:pathLst>
                <a:path w="237442" h="206151" extrusionOk="0">
                  <a:moveTo>
                    <a:pt x="0" y="206151"/>
                  </a:moveTo>
                  <a:lnTo>
                    <a:pt x="0" y="0"/>
                  </a:lnTo>
                  <a:lnTo>
                    <a:pt x="237442" y="0"/>
                  </a:lnTo>
                  <a:lnTo>
                    <a:pt x="198081" y="206089"/>
                  </a:lnTo>
                  <a:close/>
                </a:path>
              </a:pathLst>
            </a:custGeom>
            <a:gradFill>
              <a:gsLst>
                <a:gs pos="0">
                  <a:schemeClr val="accent1"/>
                </a:gs>
                <a:gs pos="100000">
                  <a:schemeClr val="accent2"/>
                </a:gs>
              </a:gsLst>
              <a:lin ang="16200038" scaled="0"/>
            </a:gradFill>
            <a:ln>
              <a:noFill/>
            </a:ln>
            <a:effectLst>
              <a:outerShdw blurRad="314325" algn="bl" rotWithShape="0">
                <a:schemeClr val="accent6">
                  <a:alpha val="49411"/>
                </a:schemeClr>
              </a:outerShdw>
            </a:effectLst>
          </p:spPr>
        </p:sp>
      </p:grpSp>
      <p:sp>
        <p:nvSpPr>
          <p:cNvPr id="91" name="Google Shape;91;p168"/>
          <p:cNvSpPr txBox="1">
            <a:spLocks noGrp="1"/>
          </p:cNvSpPr>
          <p:nvPr>
            <p:ph type="body" idx="1"/>
          </p:nvPr>
        </p:nvSpPr>
        <p:spPr>
          <a:xfrm>
            <a:off x="1215667" y="857700"/>
            <a:ext cx="5507200" cy="5137600"/>
          </a:xfrm>
          <a:prstGeom prst="rect">
            <a:avLst/>
          </a:prstGeom>
          <a:noFill/>
          <a:ln>
            <a:noFill/>
          </a:ln>
        </p:spPr>
        <p:txBody>
          <a:bodyPr spcFirstLastPara="1" wrap="square" lIns="0" tIns="0" rIns="0" bIns="0" anchor="t" anchorCtr="0">
            <a:noAutofit/>
          </a:bodyPr>
          <a:lstStyle>
            <a:lvl1pPr marL="609585" lvl="0" indent="-575719" algn="l">
              <a:lnSpc>
                <a:spcPct val="100000"/>
              </a:lnSpc>
              <a:spcBef>
                <a:spcPts val="0"/>
              </a:spcBef>
              <a:spcAft>
                <a:spcPts val="0"/>
              </a:spcAft>
              <a:buSzPts val="3200"/>
              <a:buFont typeface="IBM Plex Serif"/>
              <a:buChar char="▸"/>
              <a:defRPr sz="4267" b="1" i="1">
                <a:latin typeface="IBM Plex Serif"/>
                <a:ea typeface="IBM Plex Serif"/>
                <a:cs typeface="IBM Plex Serif"/>
                <a:sym typeface="IBM Plex Serif"/>
              </a:defRPr>
            </a:lvl1pPr>
            <a:lvl2pPr marL="1219170" lvl="1" indent="-575719" algn="l">
              <a:lnSpc>
                <a:spcPct val="100000"/>
              </a:lnSpc>
              <a:spcBef>
                <a:spcPts val="800"/>
              </a:spcBef>
              <a:spcAft>
                <a:spcPts val="0"/>
              </a:spcAft>
              <a:buSzPts val="3200"/>
              <a:buFont typeface="IBM Plex Serif"/>
              <a:buChar char="▹"/>
              <a:defRPr sz="4267" b="1" i="1">
                <a:latin typeface="IBM Plex Serif"/>
                <a:ea typeface="IBM Plex Serif"/>
                <a:cs typeface="IBM Plex Serif"/>
                <a:sym typeface="IBM Plex Serif"/>
              </a:defRPr>
            </a:lvl2pPr>
            <a:lvl3pPr marL="1828754" lvl="2" indent="-575719" algn="l">
              <a:lnSpc>
                <a:spcPct val="100000"/>
              </a:lnSpc>
              <a:spcBef>
                <a:spcPts val="800"/>
              </a:spcBef>
              <a:spcAft>
                <a:spcPts val="0"/>
              </a:spcAft>
              <a:buSzPts val="3200"/>
              <a:buFont typeface="IBM Plex Serif"/>
              <a:buChar char="■"/>
              <a:defRPr sz="4267" b="1" i="1">
                <a:latin typeface="IBM Plex Serif"/>
                <a:ea typeface="IBM Plex Serif"/>
                <a:cs typeface="IBM Plex Serif"/>
                <a:sym typeface="IBM Plex Serif"/>
              </a:defRPr>
            </a:lvl3pPr>
            <a:lvl4pPr marL="2438339" lvl="3" indent="-575719" algn="l">
              <a:lnSpc>
                <a:spcPct val="100000"/>
              </a:lnSpc>
              <a:spcBef>
                <a:spcPts val="800"/>
              </a:spcBef>
              <a:spcAft>
                <a:spcPts val="0"/>
              </a:spcAft>
              <a:buSzPts val="3200"/>
              <a:buFont typeface="IBM Plex Serif"/>
              <a:buChar char="●"/>
              <a:defRPr sz="4267" b="1" i="1">
                <a:latin typeface="IBM Plex Serif"/>
                <a:ea typeface="IBM Plex Serif"/>
                <a:cs typeface="IBM Plex Serif"/>
                <a:sym typeface="IBM Plex Serif"/>
              </a:defRPr>
            </a:lvl4pPr>
            <a:lvl5pPr marL="3047924" lvl="4" indent="-575719" algn="l">
              <a:lnSpc>
                <a:spcPct val="100000"/>
              </a:lnSpc>
              <a:spcBef>
                <a:spcPts val="800"/>
              </a:spcBef>
              <a:spcAft>
                <a:spcPts val="0"/>
              </a:spcAft>
              <a:buSzPts val="3200"/>
              <a:buFont typeface="IBM Plex Serif"/>
              <a:buChar char="○"/>
              <a:defRPr sz="4267" b="1" i="1">
                <a:latin typeface="IBM Plex Serif"/>
                <a:ea typeface="IBM Plex Serif"/>
                <a:cs typeface="IBM Plex Serif"/>
                <a:sym typeface="IBM Plex Serif"/>
              </a:defRPr>
            </a:lvl5pPr>
            <a:lvl6pPr marL="3657509" lvl="5" indent="-575719" algn="l">
              <a:lnSpc>
                <a:spcPct val="100000"/>
              </a:lnSpc>
              <a:spcBef>
                <a:spcPts val="800"/>
              </a:spcBef>
              <a:spcAft>
                <a:spcPts val="0"/>
              </a:spcAft>
              <a:buSzPts val="3200"/>
              <a:buFont typeface="IBM Plex Serif"/>
              <a:buChar char="■"/>
              <a:defRPr sz="4267" b="1" i="1">
                <a:latin typeface="IBM Plex Serif"/>
                <a:ea typeface="IBM Plex Serif"/>
                <a:cs typeface="IBM Plex Serif"/>
                <a:sym typeface="IBM Plex Serif"/>
              </a:defRPr>
            </a:lvl6pPr>
            <a:lvl7pPr marL="4267093" lvl="6" indent="-575719" algn="l">
              <a:lnSpc>
                <a:spcPct val="100000"/>
              </a:lnSpc>
              <a:spcBef>
                <a:spcPts val="800"/>
              </a:spcBef>
              <a:spcAft>
                <a:spcPts val="0"/>
              </a:spcAft>
              <a:buSzPts val="3200"/>
              <a:buFont typeface="IBM Plex Serif"/>
              <a:buChar char="●"/>
              <a:defRPr sz="4267" b="1" i="1">
                <a:latin typeface="IBM Plex Serif"/>
                <a:ea typeface="IBM Plex Serif"/>
                <a:cs typeface="IBM Plex Serif"/>
                <a:sym typeface="IBM Plex Serif"/>
              </a:defRPr>
            </a:lvl7pPr>
            <a:lvl8pPr marL="4876678" lvl="7" indent="-575719" algn="l">
              <a:lnSpc>
                <a:spcPct val="100000"/>
              </a:lnSpc>
              <a:spcBef>
                <a:spcPts val="800"/>
              </a:spcBef>
              <a:spcAft>
                <a:spcPts val="0"/>
              </a:spcAft>
              <a:buSzPts val="3200"/>
              <a:buFont typeface="IBM Plex Serif"/>
              <a:buChar char="○"/>
              <a:defRPr sz="4267" b="1" i="1">
                <a:latin typeface="IBM Plex Serif"/>
                <a:ea typeface="IBM Plex Serif"/>
                <a:cs typeface="IBM Plex Serif"/>
                <a:sym typeface="IBM Plex Serif"/>
              </a:defRPr>
            </a:lvl8pPr>
            <a:lvl9pPr marL="5486263" lvl="8" indent="-575719" algn="l">
              <a:lnSpc>
                <a:spcPct val="100000"/>
              </a:lnSpc>
              <a:spcBef>
                <a:spcPts val="800"/>
              </a:spcBef>
              <a:spcAft>
                <a:spcPts val="800"/>
              </a:spcAft>
              <a:buSzPts val="3200"/>
              <a:buFont typeface="IBM Plex Serif"/>
              <a:buChar char="■"/>
              <a:defRPr sz="4267" b="1" i="1">
                <a:latin typeface="IBM Plex Serif"/>
                <a:ea typeface="IBM Plex Serif"/>
                <a:cs typeface="IBM Plex Serif"/>
                <a:sym typeface="IBM Plex Serif"/>
              </a:defRPr>
            </a:lvl9pPr>
          </a:lstStyle>
          <a:p>
            <a:endParaRPr/>
          </a:p>
        </p:txBody>
      </p:sp>
      <p:sp>
        <p:nvSpPr>
          <p:cNvPr id="92" name="Google Shape;92;p168"/>
          <p:cNvSpPr txBox="1"/>
          <p:nvPr/>
        </p:nvSpPr>
        <p:spPr>
          <a:xfrm>
            <a:off x="396013" y="446696"/>
            <a:ext cx="899600" cy="871600"/>
          </a:xfrm>
          <a:prstGeom prst="rect">
            <a:avLst/>
          </a:prstGeom>
          <a:noFill/>
          <a:ln>
            <a:noFill/>
          </a:ln>
          <a:effectLst>
            <a:outerShdw blurRad="100013" dist="38100" dir="5400000" algn="bl" rotWithShape="0">
              <a:schemeClr val="accent6">
                <a:alpha val="49411"/>
              </a:scheme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fr-CA" sz="9600" b="0" i="0" u="none" strike="noStrike" cap="none">
                <a:solidFill>
                  <a:schemeClr val="lt1"/>
                </a:solidFill>
                <a:latin typeface="IBM Plex Serif SemiBold"/>
                <a:ea typeface="IBM Plex Serif SemiBold"/>
                <a:cs typeface="IBM Plex Serif SemiBold"/>
                <a:sym typeface="IBM Plex Serif SemiBold"/>
              </a:rPr>
              <a:t>“</a:t>
            </a:r>
            <a:endParaRPr sz="9600" b="0" i="0" u="none" strike="noStrike" cap="none">
              <a:solidFill>
                <a:schemeClr val="lt1"/>
              </a:solidFill>
              <a:latin typeface="IBM Plex Serif SemiBold"/>
              <a:ea typeface="IBM Plex Serif SemiBold"/>
              <a:cs typeface="IBM Plex Serif SemiBold"/>
              <a:sym typeface="IBM Plex Serif SemiBold"/>
            </a:endParaRPr>
          </a:p>
        </p:txBody>
      </p:sp>
      <p:sp>
        <p:nvSpPr>
          <p:cNvPr id="93" name="Google Shape;93;p168"/>
          <p:cNvSpPr txBox="1">
            <a:spLocks noGrp="1"/>
          </p:cNvSpPr>
          <p:nvPr>
            <p:ph type="sldNum" idx="12"/>
          </p:nvPr>
        </p:nvSpPr>
        <p:spPr>
          <a:xfrm>
            <a:off x="304800" y="6291472"/>
            <a:ext cx="493200" cy="3348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1pPr>
            <a:lvl2pPr marL="0" marR="0" lvl="1"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2pPr>
            <a:lvl3pPr marL="0" marR="0" lvl="2"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3pPr>
            <a:lvl4pPr marL="0" marR="0" lvl="3"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4pPr>
            <a:lvl5pPr marL="0" marR="0" lvl="4"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5pPr>
            <a:lvl6pPr marL="0" marR="0" lvl="5"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6pPr>
            <a:lvl7pPr marL="0" marR="0" lvl="6"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7pPr>
            <a:lvl8pPr marL="0" marR="0" lvl="7"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8pPr>
            <a:lvl9pPr marL="0" marR="0" lvl="8"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9pPr>
          </a:lstStyle>
          <a:p>
            <a:fld id="{00000000-1234-1234-1234-123412341234}" type="slidenum">
              <a:rPr lang="fr-CA" smtClean="0"/>
              <a:pPr/>
              <a:t>‹#›</a:t>
            </a:fld>
            <a:endParaRPr lang="fr-CA"/>
          </a:p>
        </p:txBody>
      </p:sp>
    </p:spTree>
    <p:extLst>
      <p:ext uri="{BB962C8B-B14F-4D97-AF65-F5344CB8AC3E}">
        <p14:creationId xmlns:p14="http://schemas.microsoft.com/office/powerpoint/2010/main" val="32542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94"/>
        <p:cNvGrpSpPr/>
        <p:nvPr/>
      </p:nvGrpSpPr>
      <p:grpSpPr>
        <a:xfrm>
          <a:off x="0" y="0"/>
          <a:ext cx="0" cy="0"/>
          <a:chOff x="0" y="0"/>
          <a:chExt cx="0" cy="0"/>
        </a:xfrm>
      </p:grpSpPr>
      <p:grpSp>
        <p:nvGrpSpPr>
          <p:cNvPr id="95" name="Google Shape;95;p169"/>
          <p:cNvGrpSpPr/>
          <p:nvPr/>
        </p:nvGrpSpPr>
        <p:grpSpPr>
          <a:xfrm>
            <a:off x="798165" y="0"/>
            <a:ext cx="3315081" cy="6858000"/>
            <a:chOff x="1511923" y="0"/>
            <a:chExt cx="2486311" cy="5143500"/>
          </a:xfrm>
        </p:grpSpPr>
        <p:sp>
          <p:nvSpPr>
            <p:cNvPr id="96" name="Google Shape;96;p169"/>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7" name="Google Shape;97;p169"/>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98" name="Google Shape;98;p169"/>
          <p:cNvGrpSpPr/>
          <p:nvPr/>
        </p:nvGrpSpPr>
        <p:grpSpPr>
          <a:xfrm>
            <a:off x="501564" y="0"/>
            <a:ext cx="3101392" cy="6858000"/>
            <a:chOff x="1060873" y="0"/>
            <a:chExt cx="2326044" cy="5143500"/>
          </a:xfrm>
        </p:grpSpPr>
        <p:sp>
          <p:nvSpPr>
            <p:cNvPr id="99" name="Google Shape;99;p169"/>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0" name="Google Shape;100;p169"/>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01" name="Google Shape;101;p169"/>
          <p:cNvGrpSpPr/>
          <p:nvPr/>
        </p:nvGrpSpPr>
        <p:grpSpPr>
          <a:xfrm>
            <a:off x="1" y="1"/>
            <a:ext cx="3074289" cy="6859900"/>
            <a:chOff x="456100" y="0"/>
            <a:chExt cx="2305717" cy="5144925"/>
          </a:xfrm>
        </p:grpSpPr>
        <p:sp>
          <p:nvSpPr>
            <p:cNvPr id="102" name="Google Shape;102;p169"/>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3" name="Google Shape;103;p169"/>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49411"/>
                </a:schemeClr>
              </a:outerShdw>
            </a:effectLst>
          </p:spPr>
        </p:sp>
      </p:grpSp>
      <p:grpSp>
        <p:nvGrpSpPr>
          <p:cNvPr id="104" name="Google Shape;104;p169"/>
          <p:cNvGrpSpPr/>
          <p:nvPr/>
        </p:nvGrpSpPr>
        <p:grpSpPr>
          <a:xfrm>
            <a:off x="0" y="0"/>
            <a:ext cx="2843256" cy="6860367"/>
            <a:chOff x="227500" y="0"/>
            <a:chExt cx="2132442" cy="5145275"/>
          </a:xfrm>
        </p:grpSpPr>
        <p:sp>
          <p:nvSpPr>
            <p:cNvPr id="105" name="Google Shape;105;p169"/>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6" name="Google Shape;106;p169"/>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49411"/>
                </a:schemeClr>
              </a:outerShdw>
            </a:effectLst>
          </p:spPr>
        </p:sp>
      </p:grpSp>
      <p:sp>
        <p:nvSpPr>
          <p:cNvPr id="107" name="Google Shape;107;p169"/>
          <p:cNvSpPr txBox="1">
            <a:spLocks noGrp="1"/>
          </p:cNvSpPr>
          <p:nvPr>
            <p:ph type="title"/>
          </p:nvPr>
        </p:nvSpPr>
        <p:spPr>
          <a:xfrm>
            <a:off x="3969200" y="1114667"/>
            <a:ext cx="7285600" cy="528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08" name="Google Shape;108;p169"/>
          <p:cNvSpPr txBox="1">
            <a:spLocks noGrp="1"/>
          </p:cNvSpPr>
          <p:nvPr>
            <p:ph type="body" idx="1"/>
          </p:nvPr>
        </p:nvSpPr>
        <p:spPr>
          <a:xfrm>
            <a:off x="3969200" y="2008467"/>
            <a:ext cx="2269600" cy="3890400"/>
          </a:xfrm>
          <a:prstGeom prst="rect">
            <a:avLst/>
          </a:prstGeom>
          <a:noFill/>
          <a:ln>
            <a:noFill/>
          </a:ln>
        </p:spPr>
        <p:txBody>
          <a:bodyPr spcFirstLastPara="1" wrap="square" lIns="0" tIns="0" rIns="0" bIns="0" anchor="t" anchorCtr="0">
            <a:noAutofit/>
          </a:bodyPr>
          <a:lstStyle>
            <a:lvl1pPr marL="609585" lvl="0" indent="-448722" algn="l">
              <a:lnSpc>
                <a:spcPct val="100000"/>
              </a:lnSpc>
              <a:spcBef>
                <a:spcPts val="0"/>
              </a:spcBef>
              <a:spcAft>
                <a:spcPts val="0"/>
              </a:spcAft>
              <a:buSzPts val="1700"/>
              <a:buChar char="▸"/>
              <a:defRPr sz="2267"/>
            </a:lvl1pPr>
            <a:lvl2pPr marL="1219170" lvl="1" indent="-448722" algn="l">
              <a:lnSpc>
                <a:spcPct val="100000"/>
              </a:lnSpc>
              <a:spcBef>
                <a:spcPts val="800"/>
              </a:spcBef>
              <a:spcAft>
                <a:spcPts val="0"/>
              </a:spcAft>
              <a:buSzPts val="1700"/>
              <a:buChar char="▹"/>
              <a:defRPr sz="2267"/>
            </a:lvl2pPr>
            <a:lvl3pPr marL="1828754" lvl="2" indent="-448722" algn="l">
              <a:lnSpc>
                <a:spcPct val="100000"/>
              </a:lnSpc>
              <a:spcBef>
                <a:spcPts val="800"/>
              </a:spcBef>
              <a:spcAft>
                <a:spcPts val="0"/>
              </a:spcAft>
              <a:buSzPts val="1700"/>
              <a:buChar char="■"/>
              <a:defRPr sz="2267"/>
            </a:lvl3pPr>
            <a:lvl4pPr marL="2438339" lvl="3" indent="-448722" algn="l">
              <a:lnSpc>
                <a:spcPct val="100000"/>
              </a:lnSpc>
              <a:spcBef>
                <a:spcPts val="800"/>
              </a:spcBef>
              <a:spcAft>
                <a:spcPts val="0"/>
              </a:spcAft>
              <a:buSzPts val="1700"/>
              <a:buChar char="●"/>
              <a:defRPr sz="2267"/>
            </a:lvl4pPr>
            <a:lvl5pPr marL="3047924" lvl="4" indent="-448722" algn="l">
              <a:lnSpc>
                <a:spcPct val="100000"/>
              </a:lnSpc>
              <a:spcBef>
                <a:spcPts val="800"/>
              </a:spcBef>
              <a:spcAft>
                <a:spcPts val="0"/>
              </a:spcAft>
              <a:buSzPts val="1700"/>
              <a:buChar char="○"/>
              <a:defRPr sz="2267"/>
            </a:lvl5pPr>
            <a:lvl6pPr marL="3657509" lvl="5" indent="-448722" algn="l">
              <a:lnSpc>
                <a:spcPct val="100000"/>
              </a:lnSpc>
              <a:spcBef>
                <a:spcPts val="800"/>
              </a:spcBef>
              <a:spcAft>
                <a:spcPts val="0"/>
              </a:spcAft>
              <a:buSzPts val="1700"/>
              <a:buChar char="■"/>
              <a:defRPr sz="2267"/>
            </a:lvl6pPr>
            <a:lvl7pPr marL="4267093" lvl="6" indent="-448722" algn="l">
              <a:lnSpc>
                <a:spcPct val="100000"/>
              </a:lnSpc>
              <a:spcBef>
                <a:spcPts val="800"/>
              </a:spcBef>
              <a:spcAft>
                <a:spcPts val="0"/>
              </a:spcAft>
              <a:buSzPts val="1700"/>
              <a:buChar char="●"/>
              <a:defRPr sz="2267"/>
            </a:lvl7pPr>
            <a:lvl8pPr marL="4876678" lvl="7" indent="-448722" algn="l">
              <a:lnSpc>
                <a:spcPct val="100000"/>
              </a:lnSpc>
              <a:spcBef>
                <a:spcPts val="800"/>
              </a:spcBef>
              <a:spcAft>
                <a:spcPts val="0"/>
              </a:spcAft>
              <a:buSzPts val="1700"/>
              <a:buChar char="○"/>
              <a:defRPr sz="2267"/>
            </a:lvl8pPr>
            <a:lvl9pPr marL="5486263" lvl="8" indent="-448722" algn="l">
              <a:lnSpc>
                <a:spcPct val="100000"/>
              </a:lnSpc>
              <a:spcBef>
                <a:spcPts val="800"/>
              </a:spcBef>
              <a:spcAft>
                <a:spcPts val="800"/>
              </a:spcAft>
              <a:buSzPts val="1700"/>
              <a:buChar char="■"/>
              <a:defRPr sz="2267"/>
            </a:lvl9pPr>
          </a:lstStyle>
          <a:p>
            <a:endParaRPr/>
          </a:p>
        </p:txBody>
      </p:sp>
      <p:sp>
        <p:nvSpPr>
          <p:cNvPr id="109" name="Google Shape;109;p169"/>
          <p:cNvSpPr txBox="1">
            <a:spLocks noGrp="1"/>
          </p:cNvSpPr>
          <p:nvPr>
            <p:ph type="body" idx="2"/>
          </p:nvPr>
        </p:nvSpPr>
        <p:spPr>
          <a:xfrm>
            <a:off x="6477168" y="2008467"/>
            <a:ext cx="2269600" cy="3890400"/>
          </a:xfrm>
          <a:prstGeom prst="rect">
            <a:avLst/>
          </a:prstGeom>
          <a:noFill/>
          <a:ln>
            <a:noFill/>
          </a:ln>
        </p:spPr>
        <p:txBody>
          <a:bodyPr spcFirstLastPara="1" wrap="square" lIns="0" tIns="0" rIns="0" bIns="0" anchor="t" anchorCtr="0">
            <a:noAutofit/>
          </a:bodyPr>
          <a:lstStyle>
            <a:lvl1pPr marL="609585" lvl="0" indent="-448722" algn="l">
              <a:lnSpc>
                <a:spcPct val="100000"/>
              </a:lnSpc>
              <a:spcBef>
                <a:spcPts val="0"/>
              </a:spcBef>
              <a:spcAft>
                <a:spcPts val="0"/>
              </a:spcAft>
              <a:buSzPts val="1700"/>
              <a:buChar char="▸"/>
              <a:defRPr sz="2267"/>
            </a:lvl1pPr>
            <a:lvl2pPr marL="1219170" lvl="1" indent="-448722" algn="l">
              <a:lnSpc>
                <a:spcPct val="100000"/>
              </a:lnSpc>
              <a:spcBef>
                <a:spcPts val="800"/>
              </a:spcBef>
              <a:spcAft>
                <a:spcPts val="0"/>
              </a:spcAft>
              <a:buSzPts val="1700"/>
              <a:buChar char="▹"/>
              <a:defRPr sz="2267"/>
            </a:lvl2pPr>
            <a:lvl3pPr marL="1828754" lvl="2" indent="-448722" algn="l">
              <a:lnSpc>
                <a:spcPct val="100000"/>
              </a:lnSpc>
              <a:spcBef>
                <a:spcPts val="800"/>
              </a:spcBef>
              <a:spcAft>
                <a:spcPts val="0"/>
              </a:spcAft>
              <a:buSzPts val="1700"/>
              <a:buChar char="■"/>
              <a:defRPr sz="2267"/>
            </a:lvl3pPr>
            <a:lvl4pPr marL="2438339" lvl="3" indent="-448722" algn="l">
              <a:lnSpc>
                <a:spcPct val="100000"/>
              </a:lnSpc>
              <a:spcBef>
                <a:spcPts val="800"/>
              </a:spcBef>
              <a:spcAft>
                <a:spcPts val="0"/>
              </a:spcAft>
              <a:buSzPts val="1700"/>
              <a:buChar char="●"/>
              <a:defRPr sz="2267"/>
            </a:lvl4pPr>
            <a:lvl5pPr marL="3047924" lvl="4" indent="-448722" algn="l">
              <a:lnSpc>
                <a:spcPct val="100000"/>
              </a:lnSpc>
              <a:spcBef>
                <a:spcPts val="800"/>
              </a:spcBef>
              <a:spcAft>
                <a:spcPts val="0"/>
              </a:spcAft>
              <a:buSzPts val="1700"/>
              <a:buChar char="○"/>
              <a:defRPr sz="2267"/>
            </a:lvl5pPr>
            <a:lvl6pPr marL="3657509" lvl="5" indent="-448722" algn="l">
              <a:lnSpc>
                <a:spcPct val="100000"/>
              </a:lnSpc>
              <a:spcBef>
                <a:spcPts val="800"/>
              </a:spcBef>
              <a:spcAft>
                <a:spcPts val="0"/>
              </a:spcAft>
              <a:buSzPts val="1700"/>
              <a:buChar char="■"/>
              <a:defRPr sz="2267"/>
            </a:lvl6pPr>
            <a:lvl7pPr marL="4267093" lvl="6" indent="-448722" algn="l">
              <a:lnSpc>
                <a:spcPct val="100000"/>
              </a:lnSpc>
              <a:spcBef>
                <a:spcPts val="800"/>
              </a:spcBef>
              <a:spcAft>
                <a:spcPts val="0"/>
              </a:spcAft>
              <a:buSzPts val="1700"/>
              <a:buChar char="●"/>
              <a:defRPr sz="2267"/>
            </a:lvl7pPr>
            <a:lvl8pPr marL="4876678" lvl="7" indent="-448722" algn="l">
              <a:lnSpc>
                <a:spcPct val="100000"/>
              </a:lnSpc>
              <a:spcBef>
                <a:spcPts val="800"/>
              </a:spcBef>
              <a:spcAft>
                <a:spcPts val="0"/>
              </a:spcAft>
              <a:buSzPts val="1700"/>
              <a:buChar char="○"/>
              <a:defRPr sz="2267"/>
            </a:lvl8pPr>
            <a:lvl9pPr marL="5486263" lvl="8" indent="-448722" algn="l">
              <a:lnSpc>
                <a:spcPct val="100000"/>
              </a:lnSpc>
              <a:spcBef>
                <a:spcPts val="800"/>
              </a:spcBef>
              <a:spcAft>
                <a:spcPts val="800"/>
              </a:spcAft>
              <a:buSzPts val="1700"/>
              <a:buChar char="■"/>
              <a:defRPr sz="2267"/>
            </a:lvl9pPr>
          </a:lstStyle>
          <a:p>
            <a:endParaRPr/>
          </a:p>
        </p:txBody>
      </p:sp>
      <p:sp>
        <p:nvSpPr>
          <p:cNvPr id="110" name="Google Shape;110;p169"/>
          <p:cNvSpPr txBox="1">
            <a:spLocks noGrp="1"/>
          </p:cNvSpPr>
          <p:nvPr>
            <p:ph type="body" idx="3"/>
          </p:nvPr>
        </p:nvSpPr>
        <p:spPr>
          <a:xfrm>
            <a:off x="8985135" y="2008467"/>
            <a:ext cx="2269600" cy="3890400"/>
          </a:xfrm>
          <a:prstGeom prst="rect">
            <a:avLst/>
          </a:prstGeom>
          <a:noFill/>
          <a:ln>
            <a:noFill/>
          </a:ln>
        </p:spPr>
        <p:txBody>
          <a:bodyPr spcFirstLastPara="1" wrap="square" lIns="0" tIns="0" rIns="0" bIns="0" anchor="t" anchorCtr="0">
            <a:noAutofit/>
          </a:bodyPr>
          <a:lstStyle>
            <a:lvl1pPr marL="609585" lvl="0" indent="-448722" algn="l">
              <a:lnSpc>
                <a:spcPct val="100000"/>
              </a:lnSpc>
              <a:spcBef>
                <a:spcPts val="0"/>
              </a:spcBef>
              <a:spcAft>
                <a:spcPts val="0"/>
              </a:spcAft>
              <a:buSzPts val="1700"/>
              <a:buChar char="▸"/>
              <a:defRPr sz="2267"/>
            </a:lvl1pPr>
            <a:lvl2pPr marL="1219170" lvl="1" indent="-448722" algn="l">
              <a:lnSpc>
                <a:spcPct val="100000"/>
              </a:lnSpc>
              <a:spcBef>
                <a:spcPts val="800"/>
              </a:spcBef>
              <a:spcAft>
                <a:spcPts val="0"/>
              </a:spcAft>
              <a:buSzPts val="1700"/>
              <a:buChar char="▹"/>
              <a:defRPr sz="2267"/>
            </a:lvl2pPr>
            <a:lvl3pPr marL="1828754" lvl="2" indent="-448722" algn="l">
              <a:lnSpc>
                <a:spcPct val="100000"/>
              </a:lnSpc>
              <a:spcBef>
                <a:spcPts val="800"/>
              </a:spcBef>
              <a:spcAft>
                <a:spcPts val="0"/>
              </a:spcAft>
              <a:buSzPts val="1700"/>
              <a:buChar char="■"/>
              <a:defRPr sz="2267"/>
            </a:lvl3pPr>
            <a:lvl4pPr marL="2438339" lvl="3" indent="-448722" algn="l">
              <a:lnSpc>
                <a:spcPct val="100000"/>
              </a:lnSpc>
              <a:spcBef>
                <a:spcPts val="800"/>
              </a:spcBef>
              <a:spcAft>
                <a:spcPts val="0"/>
              </a:spcAft>
              <a:buSzPts val="1700"/>
              <a:buChar char="●"/>
              <a:defRPr sz="2267"/>
            </a:lvl4pPr>
            <a:lvl5pPr marL="3047924" lvl="4" indent="-448722" algn="l">
              <a:lnSpc>
                <a:spcPct val="100000"/>
              </a:lnSpc>
              <a:spcBef>
                <a:spcPts val="800"/>
              </a:spcBef>
              <a:spcAft>
                <a:spcPts val="0"/>
              </a:spcAft>
              <a:buSzPts val="1700"/>
              <a:buChar char="○"/>
              <a:defRPr sz="2267"/>
            </a:lvl5pPr>
            <a:lvl6pPr marL="3657509" lvl="5" indent="-448722" algn="l">
              <a:lnSpc>
                <a:spcPct val="100000"/>
              </a:lnSpc>
              <a:spcBef>
                <a:spcPts val="800"/>
              </a:spcBef>
              <a:spcAft>
                <a:spcPts val="0"/>
              </a:spcAft>
              <a:buSzPts val="1700"/>
              <a:buChar char="■"/>
              <a:defRPr sz="2267"/>
            </a:lvl6pPr>
            <a:lvl7pPr marL="4267093" lvl="6" indent="-448722" algn="l">
              <a:lnSpc>
                <a:spcPct val="100000"/>
              </a:lnSpc>
              <a:spcBef>
                <a:spcPts val="800"/>
              </a:spcBef>
              <a:spcAft>
                <a:spcPts val="0"/>
              </a:spcAft>
              <a:buSzPts val="1700"/>
              <a:buChar char="●"/>
              <a:defRPr sz="2267"/>
            </a:lvl7pPr>
            <a:lvl8pPr marL="4876678" lvl="7" indent="-448722" algn="l">
              <a:lnSpc>
                <a:spcPct val="100000"/>
              </a:lnSpc>
              <a:spcBef>
                <a:spcPts val="800"/>
              </a:spcBef>
              <a:spcAft>
                <a:spcPts val="0"/>
              </a:spcAft>
              <a:buSzPts val="1700"/>
              <a:buChar char="○"/>
              <a:defRPr sz="2267"/>
            </a:lvl8pPr>
            <a:lvl9pPr marL="5486263" lvl="8" indent="-448722" algn="l">
              <a:lnSpc>
                <a:spcPct val="100000"/>
              </a:lnSpc>
              <a:spcBef>
                <a:spcPts val="800"/>
              </a:spcBef>
              <a:spcAft>
                <a:spcPts val="800"/>
              </a:spcAft>
              <a:buSzPts val="1700"/>
              <a:buChar char="■"/>
              <a:defRPr sz="2267"/>
            </a:lvl9pPr>
          </a:lstStyle>
          <a:p>
            <a:endParaRPr/>
          </a:p>
        </p:txBody>
      </p:sp>
      <p:sp>
        <p:nvSpPr>
          <p:cNvPr id="111" name="Google Shape;111;p169"/>
          <p:cNvSpPr txBox="1">
            <a:spLocks noGrp="1"/>
          </p:cNvSpPr>
          <p:nvPr>
            <p:ph type="sldNum" idx="12"/>
          </p:nvPr>
        </p:nvSpPr>
        <p:spPr>
          <a:xfrm>
            <a:off x="304800" y="6291472"/>
            <a:ext cx="493200" cy="3348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1pPr>
            <a:lvl2pPr marL="0" marR="0" lvl="1"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2pPr>
            <a:lvl3pPr marL="0" marR="0" lvl="2"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3pPr>
            <a:lvl4pPr marL="0" marR="0" lvl="3"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4pPr>
            <a:lvl5pPr marL="0" marR="0" lvl="4"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5pPr>
            <a:lvl6pPr marL="0" marR="0" lvl="5"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6pPr>
            <a:lvl7pPr marL="0" marR="0" lvl="6"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7pPr>
            <a:lvl8pPr marL="0" marR="0" lvl="7"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8pPr>
            <a:lvl9pPr marL="0" marR="0" lvl="8"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9pPr>
          </a:lstStyle>
          <a:p>
            <a:fld id="{00000000-1234-1234-1234-123412341234}" type="slidenum">
              <a:rPr lang="fr-CA" smtClean="0"/>
              <a:pPr/>
              <a:t>‹#›</a:t>
            </a:fld>
            <a:endParaRPr lang="fr-CA"/>
          </a:p>
        </p:txBody>
      </p:sp>
    </p:spTree>
    <p:extLst>
      <p:ext uri="{BB962C8B-B14F-4D97-AF65-F5344CB8AC3E}">
        <p14:creationId xmlns:p14="http://schemas.microsoft.com/office/powerpoint/2010/main" val="98423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over color">
  <p:cSld name="Title + 1 column over color">
    <p:bg>
      <p:bgPr>
        <a:gradFill>
          <a:gsLst>
            <a:gs pos="0">
              <a:schemeClr val="lt1"/>
            </a:gs>
            <a:gs pos="18000">
              <a:schemeClr val="lt1"/>
            </a:gs>
            <a:gs pos="39000">
              <a:schemeClr val="lt2"/>
            </a:gs>
            <a:gs pos="100000">
              <a:schemeClr val="lt2"/>
            </a:gs>
          </a:gsLst>
          <a:lin ang="10800025" scaled="0"/>
        </a:gradFill>
        <a:effectLst/>
      </p:bgPr>
    </p:bg>
    <p:spTree>
      <p:nvGrpSpPr>
        <p:cNvPr id="1" name="Shape 112"/>
        <p:cNvGrpSpPr/>
        <p:nvPr/>
      </p:nvGrpSpPr>
      <p:grpSpPr>
        <a:xfrm>
          <a:off x="0" y="0"/>
          <a:ext cx="0" cy="0"/>
          <a:chOff x="0" y="0"/>
          <a:chExt cx="0" cy="0"/>
        </a:xfrm>
      </p:grpSpPr>
      <p:sp>
        <p:nvSpPr>
          <p:cNvPr id="113" name="Google Shape;113;p170"/>
          <p:cNvSpPr/>
          <p:nvPr/>
        </p:nvSpPr>
        <p:spPr>
          <a:xfrm flipH="1">
            <a:off x="5464731" y="0"/>
            <a:ext cx="2804800" cy="6858000"/>
          </a:xfrm>
          <a:prstGeom prst="parallelogram">
            <a:avLst>
              <a:gd name="adj" fmla="val 46349"/>
            </a:avLst>
          </a:prstGeom>
          <a:gradFill>
            <a:gsLst>
              <a:gs pos="0">
                <a:schemeClr val="lt1"/>
              </a:gs>
              <a:gs pos="76000">
                <a:srgbClr val="FFFFFF">
                  <a:alpha val="0"/>
                </a:srgbClr>
              </a:gs>
              <a:gs pos="100000">
                <a:srgbClr val="FFFFFF">
                  <a:alpha val="0"/>
                </a:srgbClr>
              </a:gs>
            </a:gsLst>
            <a:lin ang="1619866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4" name="Google Shape;114;p170"/>
          <p:cNvSpPr/>
          <p:nvPr/>
        </p:nvSpPr>
        <p:spPr>
          <a:xfrm>
            <a:off x="4863331" y="0"/>
            <a:ext cx="2804800" cy="6858000"/>
          </a:xfrm>
          <a:prstGeom prst="parallelogram">
            <a:avLst>
              <a:gd name="adj" fmla="val 46349"/>
            </a:avLst>
          </a:prstGeom>
          <a:gradFill>
            <a:gsLst>
              <a:gs pos="0">
                <a:schemeClr val="lt1"/>
              </a:gs>
              <a:gs pos="100000">
                <a:srgbClr val="FFFFFF">
                  <a:alpha val="0"/>
                </a:srgbClr>
              </a:gs>
            </a:gsLst>
            <a:lin ang="540070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nvGrpSpPr>
          <p:cNvPr id="115" name="Google Shape;115;p170"/>
          <p:cNvGrpSpPr/>
          <p:nvPr/>
        </p:nvGrpSpPr>
        <p:grpSpPr>
          <a:xfrm>
            <a:off x="3447968" y="-867"/>
            <a:ext cx="3784889" cy="6860667"/>
            <a:chOff x="-650" y="-650"/>
            <a:chExt cx="2838667" cy="5145500"/>
          </a:xfrm>
        </p:grpSpPr>
        <p:sp>
          <p:nvSpPr>
            <p:cNvPr id="116" name="Google Shape;116;p170"/>
            <p:cNvSpPr/>
            <p:nvPr/>
          </p:nvSpPr>
          <p:spPr>
            <a:xfrm flipH="1">
              <a:off x="7344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7" name="Google Shape;117;p170"/>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49411"/>
                </a:schemeClr>
              </a:outerShdw>
            </a:effectLst>
          </p:spPr>
        </p:sp>
      </p:grpSp>
      <p:grpSp>
        <p:nvGrpSpPr>
          <p:cNvPr id="118" name="Google Shape;118;p170"/>
          <p:cNvGrpSpPr/>
          <p:nvPr/>
        </p:nvGrpSpPr>
        <p:grpSpPr>
          <a:xfrm>
            <a:off x="1" y="-8766"/>
            <a:ext cx="6595423" cy="6871700"/>
            <a:chOff x="-2586625" y="-6575"/>
            <a:chExt cx="4946567" cy="5153775"/>
          </a:xfrm>
        </p:grpSpPr>
        <p:sp>
          <p:nvSpPr>
            <p:cNvPr id="119" name="Google Shape;119;p170"/>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0" name="Google Shape;120;p170"/>
            <p:cNvSpPr/>
            <p:nvPr/>
          </p:nvSpPr>
          <p:spPr>
            <a:xfrm>
              <a:off x="-2586625" y="-6575"/>
              <a:ext cx="4640050" cy="5153775"/>
            </a:xfrm>
            <a:custGeom>
              <a:avLst/>
              <a:gdLst/>
              <a:ahLst/>
              <a:cxnLst/>
              <a:rect l="l" t="t" r="r" b="b"/>
              <a:pathLst>
                <a:path w="185602" h="206151" extrusionOk="0">
                  <a:moveTo>
                    <a:pt x="263" y="206151"/>
                  </a:moveTo>
                  <a:lnTo>
                    <a:pt x="0" y="0"/>
                  </a:lnTo>
                  <a:lnTo>
                    <a:pt x="185602" y="263"/>
                  </a:lnTo>
                  <a:lnTo>
                    <a:pt x="146098" y="206089"/>
                  </a:lnTo>
                  <a:close/>
                </a:path>
              </a:pathLst>
            </a:custGeom>
            <a:gradFill>
              <a:gsLst>
                <a:gs pos="0">
                  <a:schemeClr val="accent1"/>
                </a:gs>
                <a:gs pos="100000">
                  <a:schemeClr val="accent2"/>
                </a:gs>
              </a:gsLst>
              <a:lin ang="16200038" scaled="0"/>
            </a:gradFill>
            <a:ln>
              <a:noFill/>
            </a:ln>
            <a:effectLst>
              <a:outerShdw blurRad="314325" algn="bl" rotWithShape="0">
                <a:schemeClr val="accent6">
                  <a:alpha val="49411"/>
                </a:schemeClr>
              </a:outerShdw>
            </a:effectLst>
          </p:spPr>
        </p:sp>
      </p:grpSp>
      <p:sp>
        <p:nvSpPr>
          <p:cNvPr id="121" name="Google Shape;121;p170"/>
          <p:cNvSpPr txBox="1">
            <a:spLocks noGrp="1"/>
          </p:cNvSpPr>
          <p:nvPr>
            <p:ph type="title"/>
          </p:nvPr>
        </p:nvSpPr>
        <p:spPr>
          <a:xfrm>
            <a:off x="679133" y="1114667"/>
            <a:ext cx="4246800" cy="528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2800"/>
              <a:buNone/>
              <a:defRPr>
                <a:solidFill>
                  <a:schemeClr val="lt1"/>
                </a:solidFill>
              </a:defRPr>
            </a:lvl1pPr>
            <a:lvl2pPr lvl="1" algn="l">
              <a:lnSpc>
                <a:spcPct val="90000"/>
              </a:lnSpc>
              <a:spcBef>
                <a:spcPts val="0"/>
              </a:spcBef>
              <a:spcAft>
                <a:spcPts val="0"/>
              </a:spcAft>
              <a:buClr>
                <a:schemeClr val="lt1"/>
              </a:buClr>
              <a:buSzPts val="2800"/>
              <a:buNone/>
              <a:defRPr>
                <a:solidFill>
                  <a:schemeClr val="lt1"/>
                </a:solidFill>
              </a:defRPr>
            </a:lvl2pPr>
            <a:lvl3pPr lvl="2" algn="l">
              <a:lnSpc>
                <a:spcPct val="90000"/>
              </a:lnSpc>
              <a:spcBef>
                <a:spcPts val="0"/>
              </a:spcBef>
              <a:spcAft>
                <a:spcPts val="0"/>
              </a:spcAft>
              <a:buClr>
                <a:schemeClr val="lt1"/>
              </a:buClr>
              <a:buSzPts val="2800"/>
              <a:buNone/>
              <a:defRPr>
                <a:solidFill>
                  <a:schemeClr val="lt1"/>
                </a:solidFill>
              </a:defRPr>
            </a:lvl3pPr>
            <a:lvl4pPr lvl="3" algn="l">
              <a:lnSpc>
                <a:spcPct val="90000"/>
              </a:lnSpc>
              <a:spcBef>
                <a:spcPts val="0"/>
              </a:spcBef>
              <a:spcAft>
                <a:spcPts val="0"/>
              </a:spcAft>
              <a:buClr>
                <a:schemeClr val="lt1"/>
              </a:buClr>
              <a:buSzPts val="2800"/>
              <a:buNone/>
              <a:defRPr>
                <a:solidFill>
                  <a:schemeClr val="lt1"/>
                </a:solidFill>
              </a:defRPr>
            </a:lvl4pPr>
            <a:lvl5pPr lvl="4" algn="l">
              <a:lnSpc>
                <a:spcPct val="90000"/>
              </a:lnSpc>
              <a:spcBef>
                <a:spcPts val="0"/>
              </a:spcBef>
              <a:spcAft>
                <a:spcPts val="0"/>
              </a:spcAft>
              <a:buClr>
                <a:schemeClr val="lt1"/>
              </a:buClr>
              <a:buSzPts val="2800"/>
              <a:buNone/>
              <a:defRPr>
                <a:solidFill>
                  <a:schemeClr val="lt1"/>
                </a:solidFill>
              </a:defRPr>
            </a:lvl5pPr>
            <a:lvl6pPr lvl="5" algn="l">
              <a:lnSpc>
                <a:spcPct val="90000"/>
              </a:lnSpc>
              <a:spcBef>
                <a:spcPts val="0"/>
              </a:spcBef>
              <a:spcAft>
                <a:spcPts val="0"/>
              </a:spcAft>
              <a:buClr>
                <a:schemeClr val="lt1"/>
              </a:buClr>
              <a:buSzPts val="2800"/>
              <a:buNone/>
              <a:defRPr>
                <a:solidFill>
                  <a:schemeClr val="lt1"/>
                </a:solidFill>
              </a:defRPr>
            </a:lvl6pPr>
            <a:lvl7pPr lvl="6" algn="l">
              <a:lnSpc>
                <a:spcPct val="90000"/>
              </a:lnSpc>
              <a:spcBef>
                <a:spcPts val="0"/>
              </a:spcBef>
              <a:spcAft>
                <a:spcPts val="0"/>
              </a:spcAft>
              <a:buClr>
                <a:schemeClr val="lt1"/>
              </a:buClr>
              <a:buSzPts val="2800"/>
              <a:buNone/>
              <a:defRPr>
                <a:solidFill>
                  <a:schemeClr val="lt1"/>
                </a:solidFill>
              </a:defRPr>
            </a:lvl7pPr>
            <a:lvl8pPr lvl="7" algn="l">
              <a:lnSpc>
                <a:spcPct val="90000"/>
              </a:lnSpc>
              <a:spcBef>
                <a:spcPts val="0"/>
              </a:spcBef>
              <a:spcAft>
                <a:spcPts val="0"/>
              </a:spcAft>
              <a:buClr>
                <a:schemeClr val="lt1"/>
              </a:buClr>
              <a:buSzPts val="2800"/>
              <a:buNone/>
              <a:defRPr>
                <a:solidFill>
                  <a:schemeClr val="lt1"/>
                </a:solidFill>
              </a:defRPr>
            </a:lvl8pPr>
            <a:lvl9pPr lvl="8" algn="l">
              <a:lnSpc>
                <a:spcPct val="90000"/>
              </a:lnSpc>
              <a:spcBef>
                <a:spcPts val="0"/>
              </a:spcBef>
              <a:spcAft>
                <a:spcPts val="0"/>
              </a:spcAft>
              <a:buClr>
                <a:schemeClr val="lt1"/>
              </a:buClr>
              <a:buSzPts val="2800"/>
              <a:buNone/>
              <a:defRPr>
                <a:solidFill>
                  <a:schemeClr val="lt1"/>
                </a:solidFill>
              </a:defRPr>
            </a:lvl9pPr>
          </a:lstStyle>
          <a:p>
            <a:endParaRPr/>
          </a:p>
        </p:txBody>
      </p:sp>
      <p:sp>
        <p:nvSpPr>
          <p:cNvPr id="122" name="Google Shape;122;p170"/>
          <p:cNvSpPr txBox="1">
            <a:spLocks noGrp="1"/>
          </p:cNvSpPr>
          <p:nvPr>
            <p:ph type="body" idx="1"/>
          </p:nvPr>
        </p:nvSpPr>
        <p:spPr>
          <a:xfrm>
            <a:off x="679133" y="2008467"/>
            <a:ext cx="4246800" cy="3811600"/>
          </a:xfrm>
          <a:prstGeom prst="rect">
            <a:avLst/>
          </a:prstGeom>
          <a:noFill/>
          <a:ln>
            <a:noFill/>
          </a:ln>
        </p:spPr>
        <p:txBody>
          <a:bodyPr spcFirstLastPara="1" wrap="square" lIns="0" tIns="0" rIns="0" bIns="0" anchor="t" anchorCtr="0">
            <a:noAutofit/>
          </a:bodyPr>
          <a:lstStyle>
            <a:lvl1pPr marL="609585" lvl="0" indent="-491054" algn="l">
              <a:lnSpc>
                <a:spcPct val="100000"/>
              </a:lnSpc>
              <a:spcBef>
                <a:spcPts val="0"/>
              </a:spcBef>
              <a:spcAft>
                <a:spcPts val="0"/>
              </a:spcAft>
              <a:buSzPts val="2200"/>
              <a:buChar char="▸"/>
              <a:defRPr sz="2933"/>
            </a:lvl1pPr>
            <a:lvl2pPr marL="1219170" lvl="1" indent="-491054" algn="l">
              <a:lnSpc>
                <a:spcPct val="100000"/>
              </a:lnSpc>
              <a:spcBef>
                <a:spcPts val="800"/>
              </a:spcBef>
              <a:spcAft>
                <a:spcPts val="0"/>
              </a:spcAft>
              <a:buSzPts val="2200"/>
              <a:buChar char="▹"/>
              <a:defRPr sz="2933"/>
            </a:lvl2pPr>
            <a:lvl3pPr marL="1828754" lvl="2" indent="-491054" algn="l">
              <a:lnSpc>
                <a:spcPct val="100000"/>
              </a:lnSpc>
              <a:spcBef>
                <a:spcPts val="800"/>
              </a:spcBef>
              <a:spcAft>
                <a:spcPts val="0"/>
              </a:spcAft>
              <a:buSzPts val="2200"/>
              <a:buChar char="■"/>
              <a:defRPr sz="2933"/>
            </a:lvl3pPr>
            <a:lvl4pPr marL="2438339" lvl="3" indent="-491054" algn="l">
              <a:lnSpc>
                <a:spcPct val="100000"/>
              </a:lnSpc>
              <a:spcBef>
                <a:spcPts val="800"/>
              </a:spcBef>
              <a:spcAft>
                <a:spcPts val="0"/>
              </a:spcAft>
              <a:buSzPts val="2200"/>
              <a:buChar char="●"/>
              <a:defRPr sz="2933"/>
            </a:lvl4pPr>
            <a:lvl5pPr marL="3047924" lvl="4" indent="-491054" algn="l">
              <a:lnSpc>
                <a:spcPct val="100000"/>
              </a:lnSpc>
              <a:spcBef>
                <a:spcPts val="800"/>
              </a:spcBef>
              <a:spcAft>
                <a:spcPts val="0"/>
              </a:spcAft>
              <a:buSzPts val="2200"/>
              <a:buChar char="○"/>
              <a:defRPr sz="2933"/>
            </a:lvl5pPr>
            <a:lvl6pPr marL="3657509" lvl="5" indent="-491054" algn="l">
              <a:lnSpc>
                <a:spcPct val="100000"/>
              </a:lnSpc>
              <a:spcBef>
                <a:spcPts val="800"/>
              </a:spcBef>
              <a:spcAft>
                <a:spcPts val="0"/>
              </a:spcAft>
              <a:buSzPts val="2200"/>
              <a:buChar char="■"/>
              <a:defRPr sz="2933"/>
            </a:lvl6pPr>
            <a:lvl7pPr marL="4267093" lvl="6" indent="-491054" algn="l">
              <a:lnSpc>
                <a:spcPct val="100000"/>
              </a:lnSpc>
              <a:spcBef>
                <a:spcPts val="800"/>
              </a:spcBef>
              <a:spcAft>
                <a:spcPts val="0"/>
              </a:spcAft>
              <a:buSzPts val="2200"/>
              <a:buChar char="●"/>
              <a:defRPr sz="2933"/>
            </a:lvl7pPr>
            <a:lvl8pPr marL="4876678" lvl="7" indent="-491054" algn="l">
              <a:lnSpc>
                <a:spcPct val="100000"/>
              </a:lnSpc>
              <a:spcBef>
                <a:spcPts val="800"/>
              </a:spcBef>
              <a:spcAft>
                <a:spcPts val="0"/>
              </a:spcAft>
              <a:buSzPts val="2200"/>
              <a:buChar char="○"/>
              <a:defRPr sz="2933"/>
            </a:lvl8pPr>
            <a:lvl9pPr marL="5486263" lvl="8" indent="-491054" algn="l">
              <a:lnSpc>
                <a:spcPct val="100000"/>
              </a:lnSpc>
              <a:spcBef>
                <a:spcPts val="800"/>
              </a:spcBef>
              <a:spcAft>
                <a:spcPts val="800"/>
              </a:spcAft>
              <a:buSzPts val="2200"/>
              <a:buChar char="■"/>
              <a:defRPr sz="2933"/>
            </a:lvl9pPr>
          </a:lstStyle>
          <a:p>
            <a:endParaRPr/>
          </a:p>
        </p:txBody>
      </p:sp>
      <p:sp>
        <p:nvSpPr>
          <p:cNvPr id="123" name="Google Shape;123;p170"/>
          <p:cNvSpPr txBox="1">
            <a:spLocks noGrp="1"/>
          </p:cNvSpPr>
          <p:nvPr>
            <p:ph type="sldNum" idx="12"/>
          </p:nvPr>
        </p:nvSpPr>
        <p:spPr>
          <a:xfrm>
            <a:off x="304800" y="6291472"/>
            <a:ext cx="493200" cy="3348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1pPr>
            <a:lvl2pPr marL="0" marR="0" lvl="1"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2pPr>
            <a:lvl3pPr marL="0" marR="0" lvl="2"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3pPr>
            <a:lvl4pPr marL="0" marR="0" lvl="3"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4pPr>
            <a:lvl5pPr marL="0" marR="0" lvl="4"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5pPr>
            <a:lvl6pPr marL="0" marR="0" lvl="5"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6pPr>
            <a:lvl7pPr marL="0" marR="0" lvl="6"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7pPr>
            <a:lvl8pPr marL="0" marR="0" lvl="7"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8pPr>
            <a:lvl9pPr marL="0" marR="0" lvl="8" indent="0" algn="l">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9pPr>
          </a:lstStyle>
          <a:p>
            <a:fld id="{00000000-1234-1234-1234-123412341234}" type="slidenum">
              <a:rPr lang="fr-CA" smtClean="0"/>
              <a:pPr/>
              <a:t>‹#›</a:t>
            </a:fld>
            <a:endParaRPr lang="fr-CA"/>
          </a:p>
        </p:txBody>
      </p:sp>
    </p:spTree>
    <p:extLst>
      <p:ext uri="{BB962C8B-B14F-4D97-AF65-F5344CB8AC3E}">
        <p14:creationId xmlns:p14="http://schemas.microsoft.com/office/powerpoint/2010/main" val="7514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chemeClr val="lt1"/>
            </a:gs>
            <a:gs pos="76000">
              <a:schemeClr val="lt2"/>
            </a:gs>
            <a:gs pos="100000">
              <a:schemeClr val="lt2"/>
            </a:gs>
          </a:gsLst>
          <a:lin ang="10800025" scaled="0"/>
        </a:gradFill>
        <a:effectLst/>
      </p:bgPr>
    </p:bg>
    <p:spTree>
      <p:nvGrpSpPr>
        <p:cNvPr id="1" name="Shape 5"/>
        <p:cNvGrpSpPr/>
        <p:nvPr/>
      </p:nvGrpSpPr>
      <p:grpSpPr>
        <a:xfrm>
          <a:off x="0" y="0"/>
          <a:ext cx="0" cy="0"/>
          <a:chOff x="0" y="0"/>
          <a:chExt cx="0" cy="0"/>
        </a:xfrm>
      </p:grpSpPr>
      <p:sp>
        <p:nvSpPr>
          <p:cNvPr id="6" name="Google Shape;6;p161"/>
          <p:cNvSpPr txBox="1">
            <a:spLocks noGrp="1"/>
          </p:cNvSpPr>
          <p:nvPr>
            <p:ph type="title"/>
          </p:nvPr>
        </p:nvSpPr>
        <p:spPr>
          <a:xfrm>
            <a:off x="3969200" y="1114667"/>
            <a:ext cx="7285600" cy="5284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1pPr>
            <a:lvl2pPr marR="0" lvl="1"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2pPr>
            <a:lvl3pPr marR="0" lvl="2"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3pPr>
            <a:lvl4pPr marR="0" lvl="3"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4pPr>
            <a:lvl5pPr marR="0" lvl="4"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5pPr>
            <a:lvl6pPr marR="0" lvl="5"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6pPr>
            <a:lvl7pPr marR="0" lvl="6"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7pPr>
            <a:lvl8pPr marR="0" lvl="7"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8pPr>
            <a:lvl9pPr marR="0" lvl="8"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9pPr>
          </a:lstStyle>
          <a:p>
            <a:endParaRPr/>
          </a:p>
        </p:txBody>
      </p:sp>
      <p:sp>
        <p:nvSpPr>
          <p:cNvPr id="7" name="Google Shape;7;p161"/>
          <p:cNvSpPr txBox="1">
            <a:spLocks noGrp="1"/>
          </p:cNvSpPr>
          <p:nvPr>
            <p:ph type="body" idx="1"/>
          </p:nvPr>
        </p:nvSpPr>
        <p:spPr>
          <a:xfrm>
            <a:off x="3969200" y="2008467"/>
            <a:ext cx="7285600" cy="38116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0"/>
              </a:spcBef>
              <a:spcAft>
                <a:spcPts val="0"/>
              </a:spcAft>
              <a:buClr>
                <a:schemeClr val="accent1"/>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100000"/>
              </a:lnSpc>
              <a:spcBef>
                <a:spcPts val="600"/>
              </a:spcBef>
              <a:spcAft>
                <a:spcPts val="0"/>
              </a:spcAft>
              <a:buClr>
                <a:schemeClr val="accent1"/>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81000" algn="l" rtl="0">
              <a:lnSpc>
                <a:spcPct val="100000"/>
              </a:lnSpc>
              <a:spcBef>
                <a:spcPts val="60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3pPr>
            <a:lvl4pPr marL="1828800" marR="0" lvl="3" indent="-381000" algn="l" rtl="0">
              <a:lnSpc>
                <a:spcPct val="100000"/>
              </a:lnSpc>
              <a:spcBef>
                <a:spcPts val="60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4pPr>
            <a:lvl5pPr marL="2286000" marR="0" lvl="4" indent="-381000" algn="l" rtl="0">
              <a:lnSpc>
                <a:spcPct val="100000"/>
              </a:lnSpc>
              <a:spcBef>
                <a:spcPts val="60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5pPr>
            <a:lvl6pPr marL="2743200" marR="0" lvl="5" indent="-381000" algn="l" rtl="0">
              <a:lnSpc>
                <a:spcPct val="100000"/>
              </a:lnSpc>
              <a:spcBef>
                <a:spcPts val="60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6pPr>
            <a:lvl7pPr marL="3200400" marR="0" lvl="6" indent="-381000" algn="l" rtl="0">
              <a:lnSpc>
                <a:spcPct val="100000"/>
              </a:lnSpc>
              <a:spcBef>
                <a:spcPts val="60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7pPr>
            <a:lvl8pPr marL="3657600" marR="0" lvl="7" indent="-381000" algn="l" rtl="0">
              <a:lnSpc>
                <a:spcPct val="100000"/>
              </a:lnSpc>
              <a:spcBef>
                <a:spcPts val="60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8pPr>
            <a:lvl9pPr marL="4114800" marR="0" lvl="8" indent="-381000" algn="l" rtl="0">
              <a:lnSpc>
                <a:spcPct val="100000"/>
              </a:lnSpc>
              <a:spcBef>
                <a:spcPts val="600"/>
              </a:spcBef>
              <a:spcAft>
                <a:spcPts val="60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9pPr>
          </a:lstStyle>
          <a:p>
            <a:endParaRPr/>
          </a:p>
        </p:txBody>
      </p:sp>
      <p:sp>
        <p:nvSpPr>
          <p:cNvPr id="8" name="Google Shape;8;p161"/>
          <p:cNvSpPr txBox="1">
            <a:spLocks noGrp="1"/>
          </p:cNvSpPr>
          <p:nvPr>
            <p:ph type="sldNum" idx="12"/>
          </p:nvPr>
        </p:nvSpPr>
        <p:spPr>
          <a:xfrm>
            <a:off x="304800" y="6291472"/>
            <a:ext cx="493200" cy="3348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1pPr>
            <a:lvl2pPr marL="0" marR="0" lvl="1" indent="0" algn="l" rtl="0">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2pPr>
            <a:lvl3pPr marL="0" marR="0" lvl="2" indent="0" algn="l" rtl="0">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3pPr>
            <a:lvl4pPr marL="0" marR="0" lvl="3" indent="0" algn="l" rtl="0">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4pPr>
            <a:lvl5pPr marL="0" marR="0" lvl="4" indent="0" algn="l" rtl="0">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5pPr>
            <a:lvl6pPr marL="0" marR="0" lvl="5" indent="0" algn="l" rtl="0">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6pPr>
            <a:lvl7pPr marL="0" marR="0" lvl="6" indent="0" algn="l" rtl="0">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7pPr>
            <a:lvl8pPr marL="0" marR="0" lvl="7" indent="0" algn="l" rtl="0">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8pPr>
            <a:lvl9pPr marL="0" marR="0" lvl="8" indent="0" algn="l" rtl="0">
              <a:lnSpc>
                <a:spcPct val="100000"/>
              </a:lnSpc>
              <a:spcBef>
                <a:spcPts val="0"/>
              </a:spcBef>
              <a:spcAft>
                <a:spcPts val="0"/>
              </a:spcAft>
              <a:buClr>
                <a:srgbClr val="000000"/>
              </a:buClr>
              <a:buSzPts val="1400"/>
              <a:buFont typeface="Arial"/>
              <a:buNone/>
              <a:defRPr sz="1867" b="1" i="0" u="none" strike="noStrike" cap="none">
                <a:solidFill>
                  <a:schemeClr val="lt1"/>
                </a:solidFill>
                <a:latin typeface="IBM Plex Serif"/>
                <a:ea typeface="IBM Plex Serif"/>
                <a:cs typeface="IBM Plex Serif"/>
                <a:sym typeface="IBM Plex Serif"/>
              </a:defRPr>
            </a:lvl9pPr>
          </a:lstStyle>
          <a:p>
            <a:fld id="{00000000-1234-1234-1234-123412341234}" type="slidenum">
              <a:rPr lang="fr-CA" smtClean="0"/>
              <a:pPr/>
              <a:t>‹#›</a:t>
            </a:fld>
            <a:endParaRPr lang="fr-CA"/>
          </a:p>
        </p:txBody>
      </p:sp>
    </p:spTree>
    <p:extLst>
      <p:ext uri="{BB962C8B-B14F-4D97-AF65-F5344CB8AC3E}">
        <p14:creationId xmlns:p14="http://schemas.microsoft.com/office/powerpoint/2010/main" val="69607616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mailto:Mohamamed.yahmi@fclaval.com" TargetMode="External"/><Relationship Id="rId4" Type="http://schemas.openxmlformats.org/officeDocument/2006/relationships/hyperlink" Target="mailto:Gennaro.angelillo@fclava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
          <p:cNvSpPr txBox="1">
            <a:spLocks noGrp="1"/>
          </p:cNvSpPr>
          <p:nvPr>
            <p:ph type="ctrTitle"/>
          </p:nvPr>
        </p:nvSpPr>
        <p:spPr>
          <a:xfrm>
            <a:off x="610233" y="2161600"/>
            <a:ext cx="5992400" cy="2534800"/>
          </a:xfrm>
          <a:prstGeom prst="rect">
            <a:avLst/>
          </a:prstGeom>
          <a:noFill/>
          <a:ln>
            <a:noFill/>
          </a:ln>
          <a:effectLst>
            <a:outerShdw blurRad="85725" dist="28575" dir="5400000" algn="bl" rotWithShape="0">
              <a:schemeClr val="accent6">
                <a:alpha val="24705"/>
              </a:schemeClr>
            </a:outerShdw>
          </a:effectLst>
        </p:spPr>
        <p:txBody>
          <a:bodyPr spcFirstLastPara="1" wrap="square" lIns="0" tIns="0" rIns="0" bIns="0" anchor="t" anchorCtr="0">
            <a:noAutofit/>
          </a:bodyPr>
          <a:lstStyle/>
          <a:p>
            <a:pPr algn="ctr">
              <a:lnSpc>
                <a:spcPct val="100000"/>
              </a:lnSpc>
            </a:pPr>
            <a:r>
              <a:rPr lang="fr-CA" sz="7866">
                <a:latin typeface="Nunito"/>
                <a:ea typeface="Nunito"/>
                <a:cs typeface="Nunito"/>
                <a:sym typeface="Nunito"/>
              </a:rPr>
              <a:t>PLAN</a:t>
            </a:r>
            <a:endParaRPr sz="7866">
              <a:latin typeface="Nunito"/>
              <a:ea typeface="Nunito"/>
              <a:cs typeface="Nunito"/>
              <a:sym typeface="Nunito"/>
            </a:endParaRPr>
          </a:p>
          <a:p>
            <a:pPr algn="ctr">
              <a:lnSpc>
                <a:spcPct val="100000"/>
              </a:lnSpc>
            </a:pPr>
            <a:r>
              <a:rPr lang="fr-CA" sz="7866">
                <a:latin typeface="Nunito"/>
                <a:ea typeface="Nunito"/>
                <a:cs typeface="Nunito"/>
                <a:sym typeface="Nunito"/>
              </a:rPr>
              <a:t>TECHNIQUE</a:t>
            </a:r>
            <a:endParaRPr sz="7866">
              <a:latin typeface="Nunito"/>
              <a:ea typeface="Nunito"/>
              <a:cs typeface="Nunito"/>
              <a:sym typeface="Nunito"/>
            </a:endParaRPr>
          </a:p>
        </p:txBody>
      </p:sp>
      <p:pic>
        <p:nvPicPr>
          <p:cNvPr id="187" name="Google Shape;187;p1"/>
          <p:cNvPicPr preferRelativeResize="0"/>
          <p:nvPr/>
        </p:nvPicPr>
        <p:blipFill rotWithShape="1">
          <a:blip r:embed="rId3">
            <a:alphaModFix/>
          </a:blip>
          <a:srcRect/>
          <a:stretch/>
        </p:blipFill>
        <p:spPr>
          <a:xfrm>
            <a:off x="8962734" y="1407968"/>
            <a:ext cx="3635665" cy="36356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16"/>
          <p:cNvPicPr preferRelativeResize="0"/>
          <p:nvPr/>
        </p:nvPicPr>
        <p:blipFill rotWithShape="1">
          <a:blip r:embed="rId3">
            <a:alphaModFix/>
          </a:blip>
          <a:srcRect/>
          <a:stretch/>
        </p:blipFill>
        <p:spPr>
          <a:xfrm>
            <a:off x="431000" y="239200"/>
            <a:ext cx="1259533" cy="1713933"/>
          </a:xfrm>
          <a:prstGeom prst="rect">
            <a:avLst/>
          </a:prstGeom>
          <a:noFill/>
          <a:ln>
            <a:noFill/>
          </a:ln>
        </p:spPr>
      </p:pic>
      <p:sp>
        <p:nvSpPr>
          <p:cNvPr id="390" name="Google Shape;390;p16"/>
          <p:cNvSpPr txBox="1"/>
          <p:nvPr/>
        </p:nvSpPr>
        <p:spPr>
          <a:xfrm>
            <a:off x="2827333" y="4359034"/>
            <a:ext cx="2754800" cy="1567440"/>
          </a:xfrm>
          <a:prstGeom prst="rect">
            <a:avLst/>
          </a:prstGeom>
          <a:solidFill>
            <a:srgbClr val="502486"/>
          </a:solidFill>
          <a:ln>
            <a:noFill/>
          </a:ln>
          <a:effectLst>
            <a:outerShdw blurRad="76200" sy="23000" kx="-1200000" algn="bl" rotWithShape="0">
              <a:srgbClr val="000000">
                <a:alpha val="20000"/>
              </a:srgbClr>
            </a:outerShdw>
          </a:effectLst>
        </p:spPr>
        <p:txBody>
          <a:bodyPr spcFirstLastPara="1" wrap="square" lIns="121900" tIns="121900" rIns="121900" bIns="121900" anchor="t" anchorCtr="0">
            <a:spAutoFit/>
          </a:bodyPr>
          <a:lstStyle/>
          <a:p>
            <a:pPr algn="ctr" defTabSz="1219170">
              <a:lnSpc>
                <a:spcPct val="115000"/>
              </a:lnSpc>
              <a:buClr>
                <a:srgbClr val="000000"/>
              </a:buClr>
              <a:buSzPts val="1500"/>
            </a:pPr>
            <a:r>
              <a:rPr lang="fr-CA" sz="2000" b="1" kern="0">
                <a:solidFill>
                  <a:srgbClr val="FFFFFF"/>
                </a:solidFill>
                <a:latin typeface="IBM Plex Sans"/>
                <a:ea typeface="IBM Plex Sans"/>
                <a:cs typeface="IBM Plex Sans"/>
                <a:sym typeface="IBM Plex Sans"/>
              </a:rPr>
              <a:t>THANASI MANOLOPOULOS</a:t>
            </a:r>
            <a:endParaRPr sz="2000" b="1" kern="0">
              <a:solidFill>
                <a:srgbClr val="FFFFFF"/>
              </a:solidFill>
              <a:latin typeface="IBM Plex Sans"/>
              <a:ea typeface="IBM Plex Sans"/>
              <a:cs typeface="IBM Plex Sans"/>
              <a:sym typeface="IBM Plex Sans"/>
            </a:endParaRPr>
          </a:p>
          <a:p>
            <a:pPr algn="ctr" defTabSz="1219170">
              <a:lnSpc>
                <a:spcPct val="115000"/>
              </a:lnSpc>
              <a:buClr>
                <a:srgbClr val="000000"/>
              </a:buClr>
              <a:buSzPts val="1300"/>
            </a:pPr>
            <a:r>
              <a:rPr lang="fr-CA" sz="1733" kern="0">
                <a:solidFill>
                  <a:srgbClr val="FFFFFF"/>
                </a:solidFill>
                <a:latin typeface="IBM Plex Sans Light"/>
                <a:ea typeface="IBM Plex Sans Light"/>
                <a:cs typeface="IBM Plex Sans Light"/>
                <a:sym typeface="IBM Plex Sans Light"/>
              </a:rPr>
              <a:t>Responsable du secteur gardiens de but</a:t>
            </a:r>
            <a:endParaRPr sz="1600" kern="0">
              <a:solidFill>
                <a:srgbClr val="FFFFFF"/>
              </a:solidFill>
              <a:latin typeface="IBM Plex Sans Light"/>
              <a:ea typeface="IBM Plex Sans Light"/>
              <a:cs typeface="IBM Plex Sans Light"/>
              <a:sym typeface="IBM Plex Sans Light"/>
            </a:endParaRPr>
          </a:p>
        </p:txBody>
      </p:sp>
      <p:sp>
        <p:nvSpPr>
          <p:cNvPr id="391" name="Google Shape;391;p16"/>
          <p:cNvSpPr txBox="1"/>
          <p:nvPr/>
        </p:nvSpPr>
        <p:spPr>
          <a:xfrm>
            <a:off x="6094284" y="4359034"/>
            <a:ext cx="2658400" cy="2015896"/>
          </a:xfrm>
          <a:prstGeom prst="rect">
            <a:avLst/>
          </a:prstGeom>
          <a:solidFill>
            <a:srgbClr val="502486"/>
          </a:solidFill>
          <a:ln>
            <a:noFill/>
          </a:ln>
          <a:effectLst>
            <a:outerShdw blurRad="76200" sy="23000" kx="-1200000" algn="bl" rotWithShape="0">
              <a:srgbClr val="000000">
                <a:alpha val="20000"/>
              </a:srgbClr>
            </a:outerShdw>
          </a:effectLst>
        </p:spPr>
        <p:txBody>
          <a:bodyPr spcFirstLastPara="1" wrap="square" lIns="121900" tIns="121900" rIns="121900" bIns="121900" anchor="t" anchorCtr="0">
            <a:spAutoFit/>
          </a:bodyPr>
          <a:lstStyle/>
          <a:p>
            <a:pPr algn="ctr" defTabSz="1219170">
              <a:lnSpc>
                <a:spcPct val="115000"/>
              </a:lnSpc>
              <a:buClr>
                <a:srgbClr val="000000"/>
              </a:buClr>
              <a:buSzPts val="1500"/>
            </a:pPr>
            <a:r>
              <a:rPr lang="fr-CA" sz="2000" b="1" kern="0">
                <a:solidFill>
                  <a:srgbClr val="FFFFFF"/>
                </a:solidFill>
                <a:latin typeface="IBM Plex Sans"/>
                <a:ea typeface="IBM Plex Sans"/>
                <a:cs typeface="IBM Plex Sans"/>
                <a:sym typeface="IBM Plex Sans"/>
              </a:rPr>
              <a:t>NACIM ZAKOUR</a:t>
            </a:r>
            <a:endParaRPr sz="2000" b="1" kern="0">
              <a:solidFill>
                <a:srgbClr val="FFFFFF"/>
              </a:solidFill>
              <a:latin typeface="IBM Plex Sans"/>
              <a:ea typeface="IBM Plex Sans"/>
              <a:cs typeface="IBM Plex Sans"/>
              <a:sym typeface="IBM Plex Sans"/>
            </a:endParaRPr>
          </a:p>
          <a:p>
            <a:pPr algn="ctr" defTabSz="1219170">
              <a:lnSpc>
                <a:spcPct val="115000"/>
              </a:lnSpc>
              <a:buClr>
                <a:srgbClr val="000000"/>
              </a:buClr>
              <a:buSzPts val="1200"/>
            </a:pPr>
            <a:r>
              <a:rPr lang="fr-CA" sz="1600" kern="0">
                <a:solidFill>
                  <a:srgbClr val="FFFFFF"/>
                </a:solidFill>
                <a:latin typeface="IBM Plex Sans Light"/>
                <a:ea typeface="IBM Plex Sans Light"/>
                <a:cs typeface="IBM Plex Sans Light"/>
                <a:sym typeface="IBM Plex Sans Light"/>
              </a:rPr>
              <a:t>Support technique CDC</a:t>
            </a:r>
            <a:endParaRPr sz="1600" i="1" kern="0">
              <a:solidFill>
                <a:srgbClr val="FFFFFF"/>
              </a:solidFill>
              <a:latin typeface="IBM Plex Sans Light"/>
              <a:ea typeface="IBM Plex Sans Light"/>
              <a:cs typeface="IBM Plex Sans Light"/>
              <a:sym typeface="IBM Plex Sans Light"/>
            </a:endParaRPr>
          </a:p>
          <a:p>
            <a:pPr algn="ctr" defTabSz="1219170">
              <a:lnSpc>
                <a:spcPct val="115000"/>
              </a:lnSpc>
              <a:buClr>
                <a:srgbClr val="000000"/>
              </a:buClr>
              <a:buSzPts val="1200"/>
            </a:pPr>
            <a:r>
              <a:rPr lang="fr-CA" sz="1600" i="1" kern="0">
                <a:solidFill>
                  <a:srgbClr val="FFFFFF"/>
                </a:solidFill>
                <a:latin typeface="IBM Plex Sans Light"/>
                <a:ea typeface="IBM Plex Sans Light"/>
                <a:cs typeface="IBM Plex Sans Light"/>
                <a:sym typeface="IBM Plex Sans Light"/>
              </a:rPr>
              <a:t>ESP / Barca Universitas / B. Éd. Physique et à la santé</a:t>
            </a:r>
            <a:endParaRPr sz="1600" i="1" kern="0">
              <a:solidFill>
                <a:srgbClr val="FFFFFF"/>
              </a:solidFill>
              <a:latin typeface="IBM Plex Sans Light"/>
              <a:ea typeface="IBM Plex Sans Light"/>
              <a:cs typeface="IBM Plex Sans Light"/>
              <a:sym typeface="IBM Plex Sans Light"/>
            </a:endParaRPr>
          </a:p>
          <a:p>
            <a:pPr algn="ctr" defTabSz="1219170">
              <a:lnSpc>
                <a:spcPct val="115000"/>
              </a:lnSpc>
              <a:buClr>
                <a:srgbClr val="000000"/>
              </a:buClr>
              <a:buSzPts val="1200"/>
            </a:pPr>
            <a:r>
              <a:rPr lang="fr-CA" sz="1600" i="1" kern="0">
                <a:solidFill>
                  <a:srgbClr val="FFFFFF"/>
                </a:solidFill>
                <a:latin typeface="IBM Plex Sans Light"/>
                <a:ea typeface="IBM Plex Sans Light"/>
                <a:cs typeface="IBM Plex Sans Light"/>
                <a:sym typeface="IBM Plex Sans Light"/>
              </a:rPr>
              <a:t>nacim.zakour@fclaval.com</a:t>
            </a:r>
            <a:endParaRPr sz="1600" i="1" kern="0">
              <a:solidFill>
                <a:srgbClr val="FFFFFF"/>
              </a:solidFill>
              <a:latin typeface="IBM Plex Sans Light"/>
              <a:ea typeface="IBM Plex Sans Light"/>
              <a:cs typeface="IBM Plex Sans Light"/>
              <a:sym typeface="IBM Plex Sans Light"/>
            </a:endParaRPr>
          </a:p>
        </p:txBody>
      </p:sp>
      <p:sp>
        <p:nvSpPr>
          <p:cNvPr id="392" name="Google Shape;392;p16"/>
          <p:cNvSpPr txBox="1"/>
          <p:nvPr/>
        </p:nvSpPr>
        <p:spPr>
          <a:xfrm>
            <a:off x="9264867" y="4359034"/>
            <a:ext cx="2812800" cy="1732742"/>
          </a:xfrm>
          <a:prstGeom prst="rect">
            <a:avLst/>
          </a:prstGeom>
          <a:solidFill>
            <a:srgbClr val="502486"/>
          </a:solidFill>
          <a:ln>
            <a:noFill/>
          </a:ln>
          <a:effectLst>
            <a:outerShdw blurRad="76200" sy="23000" kx="-1200000" algn="bl" rotWithShape="0">
              <a:srgbClr val="000000">
                <a:alpha val="20000"/>
              </a:srgbClr>
            </a:outerShdw>
          </a:effectLst>
        </p:spPr>
        <p:txBody>
          <a:bodyPr spcFirstLastPara="1" wrap="square" lIns="121900" tIns="121900" rIns="121900" bIns="121900" anchor="t" anchorCtr="0">
            <a:spAutoFit/>
          </a:bodyPr>
          <a:lstStyle/>
          <a:p>
            <a:pPr algn="ctr" defTabSz="1219170">
              <a:lnSpc>
                <a:spcPct val="115000"/>
              </a:lnSpc>
              <a:buClr>
                <a:srgbClr val="000000"/>
              </a:buClr>
              <a:buSzPts val="1500"/>
            </a:pPr>
            <a:r>
              <a:rPr lang="fr-CA" sz="2000" b="1" kern="0">
                <a:solidFill>
                  <a:srgbClr val="FFFFFF"/>
                </a:solidFill>
                <a:latin typeface="IBM Plex Sans"/>
                <a:ea typeface="IBM Plex Sans"/>
                <a:cs typeface="IBM Plex Sans"/>
                <a:sym typeface="IBM Plex Sans"/>
              </a:rPr>
              <a:t>MAZEN AMER</a:t>
            </a:r>
            <a:endParaRPr sz="2000" b="1" kern="0">
              <a:solidFill>
                <a:srgbClr val="FFFFFF"/>
              </a:solidFill>
              <a:latin typeface="IBM Plex Sans"/>
              <a:ea typeface="IBM Plex Sans"/>
              <a:cs typeface="IBM Plex Sans"/>
              <a:sym typeface="IBM Plex Sans"/>
            </a:endParaRPr>
          </a:p>
          <a:p>
            <a:pPr algn="ctr" defTabSz="1219170">
              <a:lnSpc>
                <a:spcPct val="115000"/>
              </a:lnSpc>
              <a:buClr>
                <a:srgbClr val="000000"/>
              </a:buClr>
              <a:buSzPts val="1200"/>
            </a:pPr>
            <a:r>
              <a:rPr lang="fr-CA" sz="1600" kern="0">
                <a:solidFill>
                  <a:srgbClr val="FFFFFF"/>
                </a:solidFill>
                <a:latin typeface="IBM Plex Sans Light"/>
                <a:ea typeface="IBM Plex Sans Light"/>
                <a:cs typeface="IBM Plex Sans Light"/>
                <a:sym typeface="IBM Plex Sans Light"/>
              </a:rPr>
              <a:t>Support technique</a:t>
            </a:r>
            <a:endParaRPr sz="1600" i="1" kern="0">
              <a:solidFill>
                <a:srgbClr val="FFFFFF"/>
              </a:solidFill>
              <a:latin typeface="IBM Plex Sans Light"/>
              <a:ea typeface="IBM Plex Sans Light"/>
              <a:cs typeface="IBM Plex Sans Light"/>
              <a:sym typeface="IBM Plex Sans Light"/>
            </a:endParaRPr>
          </a:p>
          <a:p>
            <a:pPr algn="ctr" defTabSz="1219170">
              <a:lnSpc>
                <a:spcPct val="115000"/>
              </a:lnSpc>
              <a:buClr>
                <a:srgbClr val="000000"/>
              </a:buClr>
              <a:buSzPts val="1200"/>
            </a:pPr>
            <a:r>
              <a:rPr lang="fr-CA" sz="1600" i="1" kern="0">
                <a:solidFill>
                  <a:srgbClr val="FFFFFF"/>
                </a:solidFill>
                <a:latin typeface="IBM Plex Sans Light"/>
                <a:ea typeface="IBM Plex Sans Light"/>
                <a:cs typeface="IBM Plex Sans Light"/>
                <a:sym typeface="IBM Plex Sans Light"/>
              </a:rPr>
              <a:t>S2-S3 / PNCE P1-2 /</a:t>
            </a:r>
            <a:endParaRPr sz="1600" i="1" kern="0">
              <a:solidFill>
                <a:srgbClr val="FFFFFF"/>
              </a:solidFill>
              <a:latin typeface="IBM Plex Sans Light"/>
              <a:ea typeface="IBM Plex Sans Light"/>
              <a:cs typeface="IBM Plex Sans Light"/>
              <a:sym typeface="IBM Plex Sans Light"/>
            </a:endParaRPr>
          </a:p>
          <a:p>
            <a:pPr algn="ctr" defTabSz="1219170">
              <a:lnSpc>
                <a:spcPct val="115000"/>
              </a:lnSpc>
              <a:buClr>
                <a:srgbClr val="000000"/>
              </a:buClr>
              <a:buSzPts val="1200"/>
            </a:pPr>
            <a:r>
              <a:rPr lang="fr-CA" sz="1600" i="1" kern="0">
                <a:solidFill>
                  <a:srgbClr val="FFFFFF"/>
                </a:solidFill>
                <a:latin typeface="IBM Plex Sans Light"/>
                <a:ea typeface="IBM Plex Sans Light"/>
                <a:cs typeface="IBM Plex Sans Light"/>
                <a:sym typeface="IBM Plex Sans Light"/>
              </a:rPr>
              <a:t>Barça Universitas</a:t>
            </a:r>
            <a:endParaRPr sz="1600" i="1" kern="0">
              <a:solidFill>
                <a:srgbClr val="FFFFFF"/>
              </a:solidFill>
              <a:latin typeface="IBM Plex Sans Light"/>
              <a:ea typeface="IBM Plex Sans Light"/>
              <a:cs typeface="IBM Plex Sans Light"/>
              <a:sym typeface="IBM Plex Sans Light"/>
            </a:endParaRPr>
          </a:p>
          <a:p>
            <a:pPr algn="ctr" defTabSz="1219170">
              <a:lnSpc>
                <a:spcPct val="115000"/>
              </a:lnSpc>
              <a:buClr>
                <a:srgbClr val="000000"/>
              </a:buClr>
              <a:buSzPts val="1200"/>
            </a:pPr>
            <a:r>
              <a:rPr lang="fr-CA" sz="1600" i="1" kern="0">
                <a:solidFill>
                  <a:srgbClr val="FFFFFF"/>
                </a:solidFill>
                <a:latin typeface="IBM Plex Sans Light"/>
                <a:ea typeface="IBM Plex Sans Light"/>
                <a:cs typeface="IBM Plex Sans Light"/>
                <a:sym typeface="IBM Plex Sans Light"/>
              </a:rPr>
              <a:t>Mazen.amer@fclaval.com</a:t>
            </a:r>
            <a:endParaRPr sz="1600" i="1" kern="0">
              <a:solidFill>
                <a:srgbClr val="FFFFFF"/>
              </a:solidFill>
              <a:latin typeface="IBM Plex Sans Light"/>
              <a:ea typeface="IBM Plex Sans Light"/>
              <a:cs typeface="IBM Plex Sans Light"/>
              <a:sym typeface="IBM Plex Sans Light"/>
            </a:endParaRPr>
          </a:p>
        </p:txBody>
      </p:sp>
      <p:pic>
        <p:nvPicPr>
          <p:cNvPr id="393" name="Google Shape;393;p16"/>
          <p:cNvPicPr preferRelativeResize="0"/>
          <p:nvPr/>
        </p:nvPicPr>
        <p:blipFill rotWithShape="1">
          <a:blip r:embed="rId4">
            <a:alphaModFix/>
          </a:blip>
          <a:srcRect/>
          <a:stretch/>
        </p:blipFill>
        <p:spPr>
          <a:xfrm>
            <a:off x="3117501" y="1391260"/>
            <a:ext cx="8591697" cy="2769275"/>
          </a:xfrm>
          <a:prstGeom prst="rect">
            <a:avLst/>
          </a:prstGeom>
          <a:noFill/>
          <a:ln>
            <a:noFill/>
          </a:ln>
          <a:effectLst>
            <a:outerShdw blurRad="292100" dist="139700" dir="2700000" algn="tl" rotWithShape="0">
              <a:srgbClr val="333333">
                <a:alpha val="64705"/>
              </a:srgbClr>
            </a:outerShdw>
          </a:effectLst>
        </p:spPr>
      </p:pic>
      <p:sp>
        <p:nvSpPr>
          <p:cNvPr id="394" name="Google Shape;394;p16"/>
          <p:cNvSpPr txBox="1"/>
          <p:nvPr/>
        </p:nvSpPr>
        <p:spPr>
          <a:xfrm>
            <a:off x="3396673" y="403467"/>
            <a:ext cx="8502721" cy="528400"/>
          </a:xfrm>
          <a:prstGeom prst="rect">
            <a:avLst/>
          </a:prstGeom>
          <a:noFill/>
          <a:ln>
            <a:noFill/>
          </a:ln>
        </p:spPr>
        <p:txBody>
          <a:bodyPr spcFirstLastPara="1" wrap="square" lIns="0" tIns="0" rIns="0" bIns="0" anchor="b" anchorCtr="0">
            <a:noAutofit/>
          </a:bodyPr>
          <a:lstStyle/>
          <a:p>
            <a:pPr defTabSz="1219170">
              <a:lnSpc>
                <a:spcPct val="90000"/>
              </a:lnSpc>
              <a:buClr>
                <a:srgbClr val="3E4655"/>
              </a:buClr>
              <a:buSzPts val="2800"/>
            </a:pPr>
            <a:r>
              <a:rPr lang="fr-CA" sz="2667" b="1" kern="0">
                <a:solidFill>
                  <a:srgbClr val="3E4655"/>
                </a:solidFill>
                <a:latin typeface="IBM Plex Serif"/>
                <a:ea typeface="IBM Plex Serif"/>
                <a:cs typeface="IBM Plex Serif"/>
                <a:sym typeface="IBM Plex Serif"/>
              </a:rPr>
              <a:t>1.1 ORGANIGRAMME TECHNIQUE (SUITE)</a:t>
            </a:r>
            <a:endParaRPr sz="2667" b="1" kern="0">
              <a:solidFill>
                <a:srgbClr val="3E4655"/>
              </a:solidFill>
              <a:latin typeface="IBM Plex Serif"/>
              <a:ea typeface="IBM Plex Serif"/>
              <a:cs typeface="IBM Plex Serif"/>
              <a:sym typeface="IBM Plex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17"/>
          <p:cNvPicPr preferRelativeResize="0"/>
          <p:nvPr/>
        </p:nvPicPr>
        <p:blipFill rotWithShape="1">
          <a:blip r:embed="rId3">
            <a:alphaModFix/>
          </a:blip>
          <a:srcRect/>
          <a:stretch/>
        </p:blipFill>
        <p:spPr>
          <a:xfrm>
            <a:off x="431000" y="239200"/>
            <a:ext cx="1259533" cy="1713933"/>
          </a:xfrm>
          <a:prstGeom prst="rect">
            <a:avLst/>
          </a:prstGeom>
          <a:noFill/>
          <a:ln>
            <a:noFill/>
          </a:ln>
        </p:spPr>
      </p:pic>
      <p:sp>
        <p:nvSpPr>
          <p:cNvPr id="400" name="Google Shape;400;p17"/>
          <p:cNvSpPr txBox="1"/>
          <p:nvPr/>
        </p:nvSpPr>
        <p:spPr>
          <a:xfrm>
            <a:off x="3474433" y="4633354"/>
            <a:ext cx="2890800" cy="1898236"/>
          </a:xfrm>
          <a:prstGeom prst="rect">
            <a:avLst/>
          </a:prstGeom>
          <a:solidFill>
            <a:srgbClr val="502486"/>
          </a:solidFill>
          <a:ln>
            <a:noFill/>
          </a:ln>
          <a:effectLst>
            <a:outerShdw blurRad="76200" sy="23000" kx="-1200000" algn="bl" rotWithShape="0">
              <a:srgbClr val="000000">
                <a:alpha val="20000"/>
              </a:srgbClr>
            </a:outerShdw>
          </a:effectLst>
        </p:spPr>
        <p:txBody>
          <a:bodyPr spcFirstLastPara="1" wrap="square" lIns="121900" tIns="121900" rIns="121900" bIns="121900" anchor="t" anchorCtr="0">
            <a:spAutoFit/>
          </a:bodyPr>
          <a:lstStyle/>
          <a:p>
            <a:pPr algn="ctr" defTabSz="1219170">
              <a:lnSpc>
                <a:spcPct val="115000"/>
              </a:lnSpc>
              <a:buClr>
                <a:srgbClr val="000000"/>
              </a:buClr>
              <a:buSzPts val="1500"/>
            </a:pPr>
            <a:r>
              <a:rPr lang="fr-CA" sz="2000" b="1" kern="0">
                <a:solidFill>
                  <a:srgbClr val="FFFFFF"/>
                </a:solidFill>
                <a:latin typeface="IBM Plex Sans"/>
                <a:ea typeface="IBM Plex Sans"/>
                <a:cs typeface="IBM Plex Sans"/>
                <a:sym typeface="IBM Plex Sans"/>
              </a:rPr>
              <a:t>MARIÈVE PARENT</a:t>
            </a:r>
            <a:endParaRPr sz="2000" b="1" kern="0">
              <a:solidFill>
                <a:srgbClr val="FFFFFF"/>
              </a:solidFill>
              <a:latin typeface="IBM Plex Sans"/>
              <a:ea typeface="IBM Plex Sans"/>
              <a:cs typeface="IBM Plex Sans"/>
              <a:sym typeface="IBM Plex Sans"/>
            </a:endParaRPr>
          </a:p>
          <a:p>
            <a:pPr algn="ctr" defTabSz="1219170">
              <a:lnSpc>
                <a:spcPct val="115000"/>
              </a:lnSpc>
              <a:buClr>
                <a:srgbClr val="000000"/>
              </a:buClr>
              <a:buSzPts val="1100"/>
            </a:pPr>
            <a:r>
              <a:rPr lang="fr-CA" sz="1467" kern="0">
                <a:solidFill>
                  <a:srgbClr val="FFFFFF"/>
                </a:solidFill>
                <a:latin typeface="IBM Plex Sans Light"/>
                <a:ea typeface="IBM Plex Sans Light"/>
                <a:cs typeface="IBM Plex Sans Light"/>
                <a:sym typeface="IBM Plex Sans Light"/>
              </a:rPr>
              <a:t>Coordonnatrice CDC /</a:t>
            </a:r>
            <a:endParaRPr sz="1467" kern="0">
              <a:solidFill>
                <a:srgbClr val="FFFFFF"/>
              </a:solidFill>
              <a:latin typeface="IBM Plex Sans Light"/>
              <a:ea typeface="IBM Plex Sans Light"/>
              <a:cs typeface="IBM Plex Sans Light"/>
              <a:sym typeface="IBM Plex Sans Light"/>
            </a:endParaRPr>
          </a:p>
          <a:p>
            <a:pPr algn="ctr" defTabSz="1219170">
              <a:lnSpc>
                <a:spcPct val="115000"/>
              </a:lnSpc>
              <a:buClr>
                <a:srgbClr val="000000"/>
              </a:buClr>
              <a:buSzPts val="1100"/>
            </a:pPr>
            <a:r>
              <a:rPr lang="fr-CA" sz="1467" kern="0">
                <a:solidFill>
                  <a:srgbClr val="FFFFFF"/>
                </a:solidFill>
                <a:latin typeface="IBM Plex Sans Light"/>
                <a:ea typeface="IBM Plex Sans Light"/>
                <a:cs typeface="IBM Plex Sans Light"/>
                <a:sym typeface="IBM Plex Sans Light"/>
              </a:rPr>
              <a:t>Responsable administrative technique</a:t>
            </a:r>
            <a:br>
              <a:rPr lang="fr-CA" sz="1467" kern="0">
                <a:solidFill>
                  <a:srgbClr val="FFFFFF"/>
                </a:solidFill>
                <a:latin typeface="IBM Plex Sans Light"/>
                <a:ea typeface="IBM Plex Sans Light"/>
                <a:cs typeface="IBM Plex Sans Light"/>
                <a:sym typeface="IBM Plex Sans Light"/>
              </a:rPr>
            </a:br>
            <a:r>
              <a:rPr lang="fr-CA" sz="1467" kern="0">
                <a:solidFill>
                  <a:srgbClr val="FFFFFF"/>
                </a:solidFill>
                <a:latin typeface="IBM Plex Sans Light"/>
                <a:ea typeface="IBM Plex Sans Light"/>
                <a:cs typeface="IBM Plex Sans Light"/>
                <a:sym typeface="IBM Plex Sans Light"/>
              </a:rPr>
              <a:t>Licence C  (formé)</a:t>
            </a:r>
            <a:endParaRPr sz="1467" kern="0">
              <a:solidFill>
                <a:srgbClr val="FFFFFF"/>
              </a:solidFill>
              <a:latin typeface="IBM Plex Sans Light"/>
              <a:ea typeface="IBM Plex Sans Light"/>
              <a:cs typeface="IBM Plex Sans Light"/>
              <a:sym typeface="IBM Plex Sans Light"/>
            </a:endParaRPr>
          </a:p>
          <a:p>
            <a:pPr algn="ctr" defTabSz="1219170">
              <a:lnSpc>
                <a:spcPct val="115000"/>
              </a:lnSpc>
              <a:buClr>
                <a:srgbClr val="000000"/>
              </a:buClr>
              <a:buSzPts val="1100"/>
            </a:pPr>
            <a:r>
              <a:rPr lang="fr-CA" sz="1467" i="1" kern="0">
                <a:solidFill>
                  <a:srgbClr val="FFFFFF"/>
                </a:solidFill>
                <a:latin typeface="IBM Plex Sans Light"/>
                <a:ea typeface="IBM Plex Sans Light"/>
                <a:cs typeface="IBM Plex Sans Light"/>
                <a:sym typeface="IBM Plex Sans Light"/>
              </a:rPr>
              <a:t>marieve.parent@fclaval.com</a:t>
            </a:r>
            <a:endParaRPr sz="1467" kern="0">
              <a:solidFill>
                <a:srgbClr val="FFFFFF"/>
              </a:solidFill>
              <a:latin typeface="IBM Plex Sans Light"/>
              <a:ea typeface="IBM Plex Sans Light"/>
              <a:cs typeface="IBM Plex Sans Light"/>
              <a:sym typeface="IBM Plex Sans Light"/>
            </a:endParaRPr>
          </a:p>
        </p:txBody>
      </p:sp>
      <p:sp>
        <p:nvSpPr>
          <p:cNvPr id="401" name="Google Shape;401;p17"/>
          <p:cNvSpPr txBox="1"/>
          <p:nvPr/>
        </p:nvSpPr>
        <p:spPr>
          <a:xfrm>
            <a:off x="9091067" y="4592714"/>
            <a:ext cx="2890800" cy="2133557"/>
          </a:xfrm>
          <a:prstGeom prst="rect">
            <a:avLst/>
          </a:prstGeom>
          <a:solidFill>
            <a:srgbClr val="502486"/>
          </a:solidFill>
          <a:ln>
            <a:noFill/>
          </a:ln>
          <a:effectLst>
            <a:outerShdw blurRad="76200" sy="23000" kx="-1200000" algn="bl" rotWithShape="0">
              <a:srgbClr val="000000">
                <a:alpha val="20000"/>
              </a:srgbClr>
            </a:outerShdw>
          </a:effectLst>
        </p:spPr>
        <p:txBody>
          <a:bodyPr spcFirstLastPara="1" wrap="square" lIns="121900" tIns="121900" rIns="121900" bIns="121900" anchor="t" anchorCtr="0">
            <a:spAutoFit/>
          </a:bodyPr>
          <a:lstStyle/>
          <a:p>
            <a:pPr algn="ctr" defTabSz="1219170">
              <a:lnSpc>
                <a:spcPct val="115000"/>
              </a:lnSpc>
              <a:buClr>
                <a:srgbClr val="000000"/>
              </a:buClr>
              <a:buSzPts val="1500"/>
            </a:pPr>
            <a:r>
              <a:rPr lang="fr-CA" sz="2000" b="1" kern="0">
                <a:solidFill>
                  <a:srgbClr val="FFFFFF"/>
                </a:solidFill>
                <a:latin typeface="IBM Plex Sans"/>
                <a:ea typeface="IBM Plex Sans"/>
                <a:cs typeface="IBM Plex Sans"/>
                <a:sym typeface="IBM Plex Sans"/>
              </a:rPr>
              <a:t>RICHARDSON ROUSSEAU</a:t>
            </a:r>
            <a:endParaRPr sz="2000" b="1" kern="0">
              <a:solidFill>
                <a:srgbClr val="FFFFFF"/>
              </a:solidFill>
              <a:latin typeface="IBM Plex Sans"/>
              <a:ea typeface="IBM Plex Sans"/>
              <a:cs typeface="IBM Plex Sans"/>
              <a:sym typeface="IBM Plex Sans"/>
            </a:endParaRPr>
          </a:p>
          <a:p>
            <a:pPr algn="ctr" defTabSz="1219170">
              <a:lnSpc>
                <a:spcPct val="115000"/>
              </a:lnSpc>
              <a:buClr>
                <a:srgbClr val="000000"/>
              </a:buClr>
              <a:buSzPts val="1000"/>
            </a:pPr>
            <a:r>
              <a:rPr lang="fr-CA" sz="1333" kern="0">
                <a:solidFill>
                  <a:srgbClr val="FFFFFF"/>
                </a:solidFill>
                <a:latin typeface="IBM Plex Sans Light"/>
                <a:ea typeface="IBM Plex Sans Light"/>
                <a:cs typeface="IBM Plex Sans Light"/>
                <a:sym typeface="IBM Plex Sans Light"/>
              </a:rPr>
              <a:t>Coordonnateur technique U13 – U18 AA et AAA /</a:t>
            </a:r>
            <a:endParaRPr sz="1333" kern="0">
              <a:solidFill>
                <a:srgbClr val="FFFFFF"/>
              </a:solidFill>
              <a:latin typeface="IBM Plex Sans Light"/>
              <a:ea typeface="IBM Plex Sans Light"/>
              <a:cs typeface="IBM Plex Sans Light"/>
              <a:sym typeface="IBM Plex Sans Light"/>
            </a:endParaRPr>
          </a:p>
          <a:p>
            <a:pPr algn="ctr" defTabSz="1219170">
              <a:lnSpc>
                <a:spcPct val="115000"/>
              </a:lnSpc>
              <a:buClr>
                <a:srgbClr val="000000"/>
              </a:buClr>
              <a:buSzPts val="1000"/>
            </a:pPr>
            <a:r>
              <a:rPr lang="fr-CA" sz="1333" kern="0">
                <a:solidFill>
                  <a:srgbClr val="FFFFFF"/>
                </a:solidFill>
                <a:latin typeface="IBM Plex Sans Light"/>
                <a:ea typeface="IBM Plex Sans Light"/>
                <a:cs typeface="IBM Plex Sans Light"/>
                <a:sym typeface="IBM Plex Sans Light"/>
              </a:rPr>
              <a:t>Coordonnateur PLSQ</a:t>
            </a:r>
            <a:br>
              <a:rPr lang="fr-CA" sz="1333" kern="0">
                <a:solidFill>
                  <a:srgbClr val="FFFFFF"/>
                </a:solidFill>
                <a:latin typeface="IBM Plex Sans Light"/>
                <a:ea typeface="IBM Plex Sans Light"/>
                <a:cs typeface="IBM Plex Sans Light"/>
                <a:sym typeface="IBM Plex Sans Light"/>
              </a:rPr>
            </a:br>
            <a:r>
              <a:rPr lang="fr-CA" sz="1333" kern="0">
                <a:solidFill>
                  <a:srgbClr val="FFFFFF"/>
                </a:solidFill>
                <a:latin typeface="IBM Plex Sans Light"/>
                <a:ea typeface="IBM Plex Sans Light"/>
                <a:cs typeface="IBM Plex Sans Light"/>
                <a:sym typeface="IBM Plex Sans Light"/>
              </a:rPr>
              <a:t>ESP</a:t>
            </a:r>
            <a:endParaRPr sz="1333" kern="0">
              <a:solidFill>
                <a:srgbClr val="FFFFFF"/>
              </a:solidFill>
              <a:latin typeface="IBM Plex Sans Light"/>
              <a:ea typeface="IBM Plex Sans Light"/>
              <a:cs typeface="IBM Plex Sans Light"/>
              <a:sym typeface="IBM Plex Sans Light"/>
            </a:endParaRPr>
          </a:p>
          <a:p>
            <a:pPr algn="ctr" defTabSz="1219170">
              <a:lnSpc>
                <a:spcPct val="115000"/>
              </a:lnSpc>
              <a:buClr>
                <a:srgbClr val="000000"/>
              </a:buClr>
              <a:buSzPts val="1000"/>
            </a:pPr>
            <a:r>
              <a:rPr lang="fr-CA" sz="1333" i="1" kern="0">
                <a:solidFill>
                  <a:srgbClr val="FFFFFF"/>
                </a:solidFill>
                <a:latin typeface="IBM Plex Sans Light"/>
                <a:ea typeface="IBM Plex Sans Light"/>
                <a:cs typeface="IBM Plex Sans Light"/>
                <a:sym typeface="IBM Plex Sans Light"/>
              </a:rPr>
              <a:t>richardson.rousseau@fclaval.com</a:t>
            </a:r>
            <a:endParaRPr sz="1333" kern="0">
              <a:solidFill>
                <a:srgbClr val="FFFFFF"/>
              </a:solidFill>
              <a:latin typeface="IBM Plex Sans Light"/>
              <a:ea typeface="IBM Plex Sans Light"/>
              <a:cs typeface="IBM Plex Sans Light"/>
              <a:sym typeface="IBM Plex Sans Light"/>
            </a:endParaRPr>
          </a:p>
        </p:txBody>
      </p:sp>
      <p:pic>
        <p:nvPicPr>
          <p:cNvPr id="402" name="Google Shape;402;p17"/>
          <p:cNvPicPr preferRelativeResize="0"/>
          <p:nvPr/>
        </p:nvPicPr>
        <p:blipFill rotWithShape="1">
          <a:blip r:embed="rId4">
            <a:alphaModFix/>
          </a:blip>
          <a:srcRect/>
          <a:stretch/>
        </p:blipFill>
        <p:spPr>
          <a:xfrm>
            <a:off x="3474433" y="1236667"/>
            <a:ext cx="8533240" cy="3020767"/>
          </a:xfrm>
          <a:prstGeom prst="rect">
            <a:avLst/>
          </a:prstGeom>
          <a:noFill/>
          <a:ln>
            <a:noFill/>
          </a:ln>
          <a:effectLst>
            <a:outerShdw blurRad="292100" dist="139700" dir="2700000" algn="tl" rotWithShape="0">
              <a:srgbClr val="333333">
                <a:alpha val="64705"/>
              </a:srgbClr>
            </a:outerShdw>
          </a:effectLst>
        </p:spPr>
      </p:pic>
      <p:sp>
        <p:nvSpPr>
          <p:cNvPr id="403" name="Google Shape;403;p17"/>
          <p:cNvSpPr txBox="1">
            <a:spLocks noGrp="1"/>
          </p:cNvSpPr>
          <p:nvPr>
            <p:ph type="title"/>
          </p:nvPr>
        </p:nvSpPr>
        <p:spPr>
          <a:xfrm>
            <a:off x="3396673" y="403467"/>
            <a:ext cx="8502721" cy="528400"/>
          </a:xfrm>
          <a:prstGeom prst="rect">
            <a:avLst/>
          </a:prstGeom>
          <a:noFill/>
          <a:ln>
            <a:noFill/>
          </a:ln>
        </p:spPr>
        <p:txBody>
          <a:bodyPr spcFirstLastPara="1" wrap="square" lIns="0" tIns="0" rIns="0" bIns="0" anchor="b" anchorCtr="0">
            <a:noAutofit/>
          </a:bodyPr>
          <a:lstStyle/>
          <a:p>
            <a:r>
              <a:rPr lang="fr-CA" sz="2667"/>
              <a:t>1.1 ORGANIGRAMME TECHNIQUE (SUITE)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19"/>
          <p:cNvPicPr preferRelativeResize="0"/>
          <p:nvPr/>
        </p:nvPicPr>
        <p:blipFill rotWithShape="1">
          <a:blip r:embed="rId3">
            <a:alphaModFix/>
          </a:blip>
          <a:srcRect/>
          <a:stretch/>
        </p:blipFill>
        <p:spPr>
          <a:xfrm>
            <a:off x="431000" y="239200"/>
            <a:ext cx="1259533" cy="1713933"/>
          </a:xfrm>
          <a:prstGeom prst="rect">
            <a:avLst/>
          </a:prstGeom>
          <a:noFill/>
          <a:ln>
            <a:noFill/>
          </a:ln>
        </p:spPr>
      </p:pic>
      <p:sp>
        <p:nvSpPr>
          <p:cNvPr id="418" name="Google Shape;418;p19"/>
          <p:cNvSpPr txBox="1"/>
          <p:nvPr/>
        </p:nvSpPr>
        <p:spPr>
          <a:xfrm>
            <a:off x="5978067" y="4353493"/>
            <a:ext cx="2769200" cy="2252179"/>
          </a:xfrm>
          <a:prstGeom prst="rect">
            <a:avLst/>
          </a:prstGeom>
          <a:solidFill>
            <a:srgbClr val="502486"/>
          </a:solidFill>
          <a:ln>
            <a:noFill/>
          </a:ln>
          <a:effectLst>
            <a:outerShdw blurRad="76200" sy="23000" kx="-1200000" algn="bl" rotWithShape="0">
              <a:srgbClr val="000000">
                <a:alpha val="20000"/>
              </a:srgbClr>
            </a:outerShdw>
          </a:effectLst>
        </p:spPr>
        <p:txBody>
          <a:bodyPr spcFirstLastPara="1" wrap="square" lIns="121900" tIns="121900" rIns="121900" bIns="121900" anchor="t" anchorCtr="0">
            <a:spAutoFit/>
          </a:bodyPr>
          <a:lstStyle/>
          <a:p>
            <a:pPr algn="ctr" defTabSz="1219170">
              <a:lnSpc>
                <a:spcPct val="115000"/>
              </a:lnSpc>
              <a:buClr>
                <a:srgbClr val="000000"/>
              </a:buClr>
              <a:buSzPts val="1500"/>
            </a:pPr>
            <a:r>
              <a:rPr lang="fr-CA" sz="2000" b="1" kern="0">
                <a:solidFill>
                  <a:srgbClr val="FFFFFF"/>
                </a:solidFill>
                <a:latin typeface="IBM Plex Sans"/>
                <a:ea typeface="IBM Plex Sans"/>
                <a:cs typeface="IBM Plex Sans"/>
                <a:sym typeface="IBM Plex Sans"/>
              </a:rPr>
              <a:t>KEVIN CRANE DESMARAIS</a:t>
            </a:r>
            <a:endParaRPr sz="2000" b="1" kern="0">
              <a:solidFill>
                <a:srgbClr val="FFFFFF"/>
              </a:solidFill>
              <a:latin typeface="IBM Plex Sans"/>
              <a:ea typeface="IBM Plex Sans"/>
              <a:cs typeface="IBM Plex Sans"/>
              <a:sym typeface="IBM Plex Sans"/>
            </a:endParaRPr>
          </a:p>
          <a:p>
            <a:pPr algn="ctr" defTabSz="1219170">
              <a:lnSpc>
                <a:spcPct val="115000"/>
              </a:lnSpc>
              <a:buClr>
                <a:srgbClr val="000000"/>
              </a:buClr>
              <a:buSzPts val="1100"/>
            </a:pPr>
            <a:r>
              <a:rPr lang="fr-CA" sz="1467" kern="0">
                <a:solidFill>
                  <a:srgbClr val="FFFFFF"/>
                </a:solidFill>
                <a:latin typeface="IBM Plex Sans Light"/>
                <a:ea typeface="IBM Plex Sans Light"/>
                <a:cs typeface="IBM Plex Sans Light"/>
                <a:sym typeface="IBM Plex Sans Light"/>
              </a:rPr>
              <a:t>Directeur arbitrage /</a:t>
            </a:r>
            <a:endParaRPr sz="1467" kern="0">
              <a:solidFill>
                <a:srgbClr val="FFFFFF"/>
              </a:solidFill>
              <a:latin typeface="IBM Plex Sans Light"/>
              <a:ea typeface="IBM Plex Sans Light"/>
              <a:cs typeface="IBM Plex Sans Light"/>
              <a:sym typeface="IBM Plex Sans Light"/>
            </a:endParaRPr>
          </a:p>
          <a:p>
            <a:pPr algn="ctr" defTabSz="1219170">
              <a:lnSpc>
                <a:spcPct val="115000"/>
              </a:lnSpc>
              <a:buClr>
                <a:srgbClr val="000000"/>
              </a:buClr>
              <a:buSzPts val="1100"/>
            </a:pPr>
            <a:r>
              <a:rPr lang="fr-CA" sz="1467" kern="0">
                <a:solidFill>
                  <a:srgbClr val="FFFFFF"/>
                </a:solidFill>
                <a:latin typeface="IBM Plex Sans Light"/>
                <a:ea typeface="IBM Plex Sans Light"/>
                <a:cs typeface="IBM Plex Sans Light"/>
                <a:sym typeface="IBM Plex Sans Light"/>
              </a:rPr>
              <a:t>Formation des arbitres</a:t>
            </a:r>
            <a:br>
              <a:rPr lang="fr-CA" sz="1467" kern="0">
                <a:solidFill>
                  <a:srgbClr val="FFFFFF"/>
                </a:solidFill>
                <a:latin typeface="IBM Plex Sans Light"/>
                <a:ea typeface="IBM Plex Sans Light"/>
                <a:cs typeface="IBM Plex Sans Light"/>
                <a:sym typeface="IBM Plex Sans Light"/>
              </a:rPr>
            </a:br>
            <a:r>
              <a:rPr lang="fr-CA" sz="1467" kern="0">
                <a:solidFill>
                  <a:srgbClr val="FFFFFF"/>
                </a:solidFill>
                <a:latin typeface="IBM Plex Sans Light"/>
                <a:ea typeface="IBM Plex Sans Light"/>
                <a:cs typeface="IBM Plex Sans Light"/>
                <a:sym typeface="IBM Plex Sans Light"/>
              </a:rPr>
              <a:t>Lic. Directeur Arbitre</a:t>
            </a:r>
            <a:endParaRPr sz="1467" kern="0">
              <a:solidFill>
                <a:srgbClr val="FFFFFF"/>
              </a:solidFill>
              <a:latin typeface="IBM Plex Sans Light"/>
              <a:ea typeface="IBM Plex Sans Light"/>
              <a:cs typeface="IBM Plex Sans Light"/>
              <a:sym typeface="IBM Plex Sans Light"/>
            </a:endParaRPr>
          </a:p>
          <a:p>
            <a:pPr algn="ctr" defTabSz="1219170">
              <a:lnSpc>
                <a:spcPct val="115000"/>
              </a:lnSpc>
              <a:buClr>
                <a:srgbClr val="000000"/>
              </a:buClr>
              <a:buSzPts val="1100"/>
            </a:pPr>
            <a:r>
              <a:rPr lang="fr-CA" sz="1467" i="1" kern="0">
                <a:solidFill>
                  <a:srgbClr val="FFFFFF"/>
                </a:solidFill>
                <a:latin typeface="IBM Plex Sans Light"/>
                <a:ea typeface="IBM Plex Sans Light"/>
                <a:cs typeface="IBM Plex Sans Light"/>
                <a:sym typeface="IBM Plex Sans Light"/>
              </a:rPr>
              <a:t>kevin.crane-desmarais@fclaval.com</a:t>
            </a:r>
            <a:endParaRPr sz="1467" kern="0">
              <a:solidFill>
                <a:srgbClr val="FFFFFF"/>
              </a:solidFill>
              <a:latin typeface="IBM Plex Sans Light"/>
              <a:ea typeface="IBM Plex Sans Light"/>
              <a:cs typeface="IBM Plex Sans Light"/>
              <a:sym typeface="IBM Plex Sans Light"/>
            </a:endParaRPr>
          </a:p>
        </p:txBody>
      </p:sp>
      <p:pic>
        <p:nvPicPr>
          <p:cNvPr id="419" name="Google Shape;419;p19"/>
          <p:cNvPicPr preferRelativeResize="0"/>
          <p:nvPr/>
        </p:nvPicPr>
        <p:blipFill rotWithShape="1">
          <a:blip r:embed="rId4">
            <a:alphaModFix/>
          </a:blip>
          <a:srcRect/>
          <a:stretch/>
        </p:blipFill>
        <p:spPr>
          <a:xfrm>
            <a:off x="6289893" y="1028794"/>
            <a:ext cx="2061627" cy="3167287"/>
          </a:xfrm>
          <a:prstGeom prst="rect">
            <a:avLst/>
          </a:prstGeom>
          <a:noFill/>
          <a:ln>
            <a:noFill/>
          </a:ln>
          <a:effectLst>
            <a:outerShdw blurRad="292100" dist="139700" dir="2700000" algn="tl" rotWithShape="0">
              <a:srgbClr val="333333">
                <a:alpha val="64705"/>
              </a:srgbClr>
            </a:outerShdw>
          </a:effectLst>
        </p:spPr>
      </p:pic>
      <p:sp>
        <p:nvSpPr>
          <p:cNvPr id="420" name="Google Shape;420;p19"/>
          <p:cNvSpPr txBox="1">
            <a:spLocks noGrp="1"/>
          </p:cNvSpPr>
          <p:nvPr>
            <p:ph type="title"/>
          </p:nvPr>
        </p:nvSpPr>
        <p:spPr>
          <a:xfrm>
            <a:off x="3396673" y="261227"/>
            <a:ext cx="8502721" cy="528400"/>
          </a:xfrm>
          <a:prstGeom prst="rect">
            <a:avLst/>
          </a:prstGeom>
          <a:noFill/>
          <a:ln>
            <a:noFill/>
          </a:ln>
        </p:spPr>
        <p:txBody>
          <a:bodyPr spcFirstLastPara="1" wrap="square" lIns="0" tIns="0" rIns="0" bIns="0" anchor="b" anchorCtr="0">
            <a:noAutofit/>
          </a:bodyPr>
          <a:lstStyle/>
          <a:p>
            <a:r>
              <a:rPr lang="fr-CA" sz="2667"/>
              <a:t>1.1 ORGANIGRAMME TECHNIQUE (SUITE)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3"/>
          <p:cNvSpPr txBox="1">
            <a:spLocks noGrp="1"/>
          </p:cNvSpPr>
          <p:nvPr>
            <p:ph type="ctrTitle"/>
          </p:nvPr>
        </p:nvSpPr>
        <p:spPr>
          <a:xfrm>
            <a:off x="514984" y="2273950"/>
            <a:ext cx="5992400" cy="2614900"/>
          </a:xfrm>
          <a:prstGeom prst="rect">
            <a:avLst/>
          </a:prstGeom>
          <a:noFill/>
          <a:ln>
            <a:noFill/>
          </a:ln>
          <a:effectLst>
            <a:outerShdw blurRad="85725" dist="28575" dir="5400000" algn="bl" rotWithShape="0">
              <a:schemeClr val="accent6">
                <a:alpha val="24705"/>
              </a:schemeClr>
            </a:outerShdw>
          </a:effectLst>
        </p:spPr>
        <p:txBody>
          <a:bodyPr spcFirstLastPara="1" wrap="square" lIns="0" tIns="0" rIns="0" bIns="0" anchor="t" anchorCtr="0">
            <a:noAutofit/>
          </a:bodyPr>
          <a:lstStyle/>
          <a:p>
            <a:pPr algn="ctr">
              <a:lnSpc>
                <a:spcPct val="100000"/>
              </a:lnSpc>
            </a:pPr>
            <a:r>
              <a:rPr lang="fr-CA" sz="5333" dirty="0">
                <a:solidFill>
                  <a:srgbClr val="FFFFFF"/>
                </a:solidFill>
                <a:latin typeface="Nunito"/>
                <a:ea typeface="Nunito"/>
                <a:cs typeface="Nunito"/>
                <a:sym typeface="Nunito"/>
              </a:rPr>
              <a:t>2. PLAN DE DÉVELOPPEMENT DU JOUEUR</a:t>
            </a:r>
            <a:endParaRPr sz="5333" dirty="0">
              <a:latin typeface="Nunito"/>
              <a:ea typeface="Nunito"/>
              <a:cs typeface="Nunito"/>
              <a:sym typeface="Nunito"/>
            </a:endParaRPr>
          </a:p>
        </p:txBody>
      </p:sp>
      <p:pic>
        <p:nvPicPr>
          <p:cNvPr id="720" name="Google Shape;720;p33"/>
          <p:cNvPicPr preferRelativeResize="0"/>
          <p:nvPr/>
        </p:nvPicPr>
        <p:blipFill rotWithShape="1">
          <a:blip r:embed="rId3">
            <a:alphaModFix/>
          </a:blip>
          <a:srcRect/>
          <a:stretch/>
        </p:blipFill>
        <p:spPr>
          <a:xfrm>
            <a:off x="8962734" y="1407968"/>
            <a:ext cx="3635665" cy="36356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pic>
        <p:nvPicPr>
          <p:cNvPr id="731" name="Google Shape;731;p35"/>
          <p:cNvPicPr preferRelativeResize="0"/>
          <p:nvPr/>
        </p:nvPicPr>
        <p:blipFill rotWithShape="1">
          <a:blip r:embed="rId3">
            <a:alphaModFix/>
          </a:blip>
          <a:srcRect/>
          <a:stretch/>
        </p:blipFill>
        <p:spPr>
          <a:xfrm>
            <a:off x="6975300" y="299733"/>
            <a:ext cx="5719000" cy="5719000"/>
          </a:xfrm>
          <a:prstGeom prst="rect">
            <a:avLst/>
          </a:prstGeom>
          <a:noFill/>
          <a:ln>
            <a:noFill/>
          </a:ln>
        </p:spPr>
      </p:pic>
      <p:sp>
        <p:nvSpPr>
          <p:cNvPr id="732" name="Google Shape;732;p35"/>
          <p:cNvSpPr txBox="1">
            <a:spLocks noGrp="1"/>
          </p:cNvSpPr>
          <p:nvPr>
            <p:ph type="ctrTitle" idx="4294967295"/>
          </p:nvPr>
        </p:nvSpPr>
        <p:spPr>
          <a:xfrm>
            <a:off x="1" y="2807759"/>
            <a:ext cx="5422900" cy="1242483"/>
          </a:xfrm>
          <a:prstGeom prst="rect">
            <a:avLst/>
          </a:prstGeom>
          <a:noFill/>
          <a:ln>
            <a:noFill/>
          </a:ln>
        </p:spPr>
        <p:txBody>
          <a:bodyPr spcFirstLastPara="1" wrap="square" lIns="0" tIns="0" rIns="0" bIns="0" anchor="t" anchorCtr="0">
            <a:noAutofit/>
          </a:bodyPr>
          <a:lstStyle/>
          <a:p>
            <a:pPr algn="ctr">
              <a:lnSpc>
                <a:spcPct val="100000"/>
              </a:lnSpc>
            </a:pPr>
            <a:r>
              <a:rPr lang="fr-CA" sz="4267" dirty="0">
                <a:solidFill>
                  <a:srgbClr val="FFFFFF"/>
                </a:solidFill>
                <a:latin typeface="Nunito"/>
                <a:ea typeface="Nunito"/>
                <a:cs typeface="Nunito"/>
                <a:sym typeface="Nunito"/>
              </a:rPr>
              <a:t>2.1 PARCOURS DU JOUEUR DU CLUB</a:t>
            </a:r>
            <a:endParaRPr sz="4267" dirty="0">
              <a:solidFill>
                <a:srgbClr val="FFFFFF"/>
              </a:solidFill>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6"/>
          <p:cNvSpPr txBox="1"/>
          <p:nvPr/>
        </p:nvSpPr>
        <p:spPr>
          <a:xfrm>
            <a:off x="-200" y="29980"/>
            <a:ext cx="12192000" cy="689379"/>
          </a:xfrm>
          <a:prstGeom prst="rect">
            <a:avLst/>
          </a:prstGeom>
          <a:noFill/>
          <a:ln>
            <a:noFill/>
          </a:ln>
        </p:spPr>
        <p:txBody>
          <a:bodyPr spcFirstLastPara="1" wrap="square" lIns="121900" tIns="121900" rIns="121900" bIns="121900" anchor="t" anchorCtr="0">
            <a:spAutoFit/>
          </a:bodyPr>
          <a:lstStyle/>
          <a:p>
            <a:pPr algn="ctr" defTabSz="1219170">
              <a:lnSpc>
                <a:spcPct val="90000"/>
              </a:lnSpc>
              <a:buClr>
                <a:srgbClr val="000000"/>
              </a:buClr>
              <a:buSzPts val="2400"/>
            </a:pPr>
            <a:r>
              <a:rPr lang="fr-CA" sz="3200" b="1" kern="0" dirty="0">
                <a:solidFill>
                  <a:srgbClr val="3E4655"/>
                </a:solidFill>
                <a:latin typeface="IBM Plex Serif"/>
                <a:ea typeface="IBM Plex Serif"/>
                <a:cs typeface="IBM Plex Serif"/>
                <a:sym typeface="IBM Plex Serif"/>
              </a:rPr>
              <a:t>PARCOURS DU JOUEUR DU CLUB</a:t>
            </a:r>
            <a:endParaRPr sz="2133" b="1" kern="0" dirty="0">
              <a:solidFill>
                <a:srgbClr val="8E7CC3"/>
              </a:solidFill>
              <a:latin typeface="IBM Plex Serif"/>
              <a:ea typeface="IBM Plex Serif"/>
              <a:cs typeface="IBM Plex Serif"/>
              <a:sym typeface="IBM Plex Serif"/>
            </a:endParaRPr>
          </a:p>
        </p:txBody>
      </p:sp>
      <p:pic>
        <p:nvPicPr>
          <p:cNvPr id="738" name="Google Shape;738;p36"/>
          <p:cNvPicPr preferRelativeResize="0"/>
          <p:nvPr/>
        </p:nvPicPr>
        <p:blipFill rotWithShape="1">
          <a:blip r:embed="rId3">
            <a:alphaModFix/>
          </a:blip>
          <a:srcRect/>
          <a:stretch/>
        </p:blipFill>
        <p:spPr>
          <a:xfrm>
            <a:off x="608215" y="661186"/>
            <a:ext cx="10808488" cy="606962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pic>
        <p:nvPicPr>
          <p:cNvPr id="743" name="Google Shape;743;p37"/>
          <p:cNvPicPr preferRelativeResize="0"/>
          <p:nvPr/>
        </p:nvPicPr>
        <p:blipFill rotWithShape="1">
          <a:blip r:embed="rId3">
            <a:alphaModFix/>
          </a:blip>
          <a:srcRect/>
          <a:stretch/>
        </p:blipFill>
        <p:spPr>
          <a:xfrm>
            <a:off x="6975300" y="299733"/>
            <a:ext cx="5719000" cy="5719000"/>
          </a:xfrm>
          <a:prstGeom prst="rect">
            <a:avLst/>
          </a:prstGeom>
          <a:noFill/>
          <a:ln>
            <a:noFill/>
          </a:ln>
        </p:spPr>
      </p:pic>
      <p:sp>
        <p:nvSpPr>
          <p:cNvPr id="744" name="Google Shape;744;p37"/>
          <p:cNvSpPr txBox="1">
            <a:spLocks noGrp="1"/>
          </p:cNvSpPr>
          <p:nvPr>
            <p:ph type="ctrTitle" idx="4294967295"/>
          </p:nvPr>
        </p:nvSpPr>
        <p:spPr>
          <a:xfrm>
            <a:off x="76199" y="1842563"/>
            <a:ext cx="5422900" cy="3210976"/>
          </a:xfrm>
          <a:prstGeom prst="rect">
            <a:avLst/>
          </a:prstGeom>
          <a:noFill/>
          <a:ln>
            <a:noFill/>
          </a:ln>
        </p:spPr>
        <p:txBody>
          <a:bodyPr spcFirstLastPara="1" wrap="square" lIns="0" tIns="0" rIns="0" bIns="0" anchor="t" anchorCtr="0">
            <a:noAutofit/>
          </a:bodyPr>
          <a:lstStyle/>
          <a:p>
            <a:pPr algn="ctr">
              <a:lnSpc>
                <a:spcPct val="100000"/>
              </a:lnSpc>
            </a:pPr>
            <a:r>
              <a:rPr lang="fr-CA" sz="4267" dirty="0">
                <a:solidFill>
                  <a:srgbClr val="FFFFFF"/>
                </a:solidFill>
                <a:latin typeface="Nunito"/>
                <a:ea typeface="Nunito"/>
                <a:cs typeface="Nunito"/>
                <a:sym typeface="Nunito"/>
              </a:rPr>
              <a:t>2.2 DESCRIPTION DES PROGRAMMES OFFERTS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38"/>
          <p:cNvSpPr txBox="1">
            <a:spLocks noGrp="1"/>
          </p:cNvSpPr>
          <p:nvPr>
            <p:ph type="title"/>
          </p:nvPr>
        </p:nvSpPr>
        <p:spPr>
          <a:xfrm>
            <a:off x="3969200" y="403467"/>
            <a:ext cx="7285600" cy="528400"/>
          </a:xfrm>
          <a:prstGeom prst="rect">
            <a:avLst/>
          </a:prstGeom>
          <a:noFill/>
          <a:ln>
            <a:noFill/>
          </a:ln>
        </p:spPr>
        <p:txBody>
          <a:bodyPr spcFirstLastPara="1" wrap="square" lIns="0" tIns="0" rIns="0" bIns="0" anchor="b" anchorCtr="0">
            <a:noAutofit/>
          </a:bodyPr>
          <a:lstStyle/>
          <a:p>
            <a:r>
              <a:rPr lang="fr-CA"/>
              <a:t>PROGRAMME CDC</a:t>
            </a:r>
            <a:endParaRPr>
              <a:latin typeface="Helvetica Neue"/>
              <a:ea typeface="Helvetica Neue"/>
              <a:cs typeface="Helvetica Neue"/>
              <a:sym typeface="Helvetica Neue"/>
            </a:endParaRPr>
          </a:p>
        </p:txBody>
      </p:sp>
      <p:sp>
        <p:nvSpPr>
          <p:cNvPr id="750" name="Google Shape;750;p38"/>
          <p:cNvSpPr txBox="1">
            <a:spLocks noGrp="1"/>
          </p:cNvSpPr>
          <p:nvPr>
            <p:ph type="body" idx="1"/>
          </p:nvPr>
        </p:nvSpPr>
        <p:spPr>
          <a:xfrm>
            <a:off x="3969200" y="1267044"/>
            <a:ext cx="7285600" cy="5267656"/>
          </a:xfrm>
          <a:prstGeom prst="rect">
            <a:avLst/>
          </a:prstGeom>
          <a:noFill/>
          <a:ln>
            <a:noFill/>
          </a:ln>
        </p:spPr>
        <p:txBody>
          <a:bodyPr spcFirstLastPara="1" wrap="square" lIns="0" tIns="0" rIns="0" bIns="0" anchor="t" anchorCtr="0">
            <a:noAutofit/>
          </a:bodyPr>
          <a:lstStyle/>
          <a:p>
            <a:pPr marL="0" indent="0" algn="just">
              <a:buNone/>
            </a:pPr>
            <a:r>
              <a:rPr lang="fr-CA" sz="1667"/>
              <a:t>FC Laval s’engage en faveur d’une pratique du soccer adaptée aux enfants. Chaque enfant est doué et a le droit de jouer sur la base du fair-play et du respect. Canada Soccer recommande une démarche « d’ateliers » pour l’entraînement. Les joueurs passent d’une activité de renforcement des habiletés à une autre à intervalles réguliers. Le temps consacré à chacune des activités varie selon l’âge du joueur. Cette méthode n’est pas seulement plus amusante pour les jeunes joueurs – qui ont tendance à avoir une capacité d’attention limitée, mais elle permet également d’offrir des séances d’entraînement adaptées aux besoins particuliers des équipes, selon le nombre de joueurs, le nombre de parents ou  d’entraîneurs présents et les installations disponibles. Chaque séance d’entraînement est organisée autour de quatre ou cinq ateliers d’activités. Mettre en pratique ces quatre « piliers » de l’entraînement à chacune des séances contribuera à développer de jeunes joueurs équilibrés possédant une base de savoir-faire physique, de grandes habiletés en soccer, et idéalement, un amour indéfectible pour le jeu.</a:t>
            </a:r>
            <a:endParaRPr/>
          </a:p>
          <a:p>
            <a:pPr marL="0" indent="0" algn="just">
              <a:buNone/>
            </a:pPr>
            <a:endParaRPr sz="1667"/>
          </a:p>
          <a:p>
            <a:pPr marL="0" indent="0" algn="just">
              <a:buNone/>
            </a:pPr>
            <a:r>
              <a:rPr lang="fr-CA" sz="1667"/>
              <a:t>Les joueurs et joueuses sont suivis sur les plateaux par notre équipe technique (incluant un éducateur ressource du CF Montréal), et sont évalués selon des critères qui englobent tous les aspects du joueur. Il ne s’agit pas seulement de caractéristiques technico-tactiques et physiques, mais aussi celles mentales et émotionnelles-sociales. </a:t>
            </a:r>
            <a:endParaRPr/>
          </a:p>
        </p:txBody>
      </p:sp>
      <p:pic>
        <p:nvPicPr>
          <p:cNvPr id="751" name="Google Shape;751;p38"/>
          <p:cNvPicPr preferRelativeResize="0"/>
          <p:nvPr/>
        </p:nvPicPr>
        <p:blipFill rotWithShape="1">
          <a:blip r:embed="rId3">
            <a:alphaModFix/>
          </a:blip>
          <a:srcRect/>
          <a:stretch/>
        </p:blipFill>
        <p:spPr>
          <a:xfrm>
            <a:off x="431000" y="239200"/>
            <a:ext cx="1259533" cy="17139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9"/>
          <p:cNvSpPr txBox="1">
            <a:spLocks noGrp="1"/>
          </p:cNvSpPr>
          <p:nvPr>
            <p:ph type="title"/>
          </p:nvPr>
        </p:nvSpPr>
        <p:spPr>
          <a:xfrm>
            <a:off x="3969200" y="403467"/>
            <a:ext cx="7285600" cy="528400"/>
          </a:xfrm>
          <a:prstGeom prst="rect">
            <a:avLst/>
          </a:prstGeom>
          <a:noFill/>
          <a:ln>
            <a:noFill/>
          </a:ln>
        </p:spPr>
        <p:txBody>
          <a:bodyPr spcFirstLastPara="1" wrap="square" lIns="0" tIns="0" rIns="0" bIns="0" anchor="b" anchorCtr="0">
            <a:noAutofit/>
          </a:bodyPr>
          <a:lstStyle/>
          <a:p>
            <a:r>
              <a:rPr lang="fr-CA"/>
              <a:t>CDC U4 - U7</a:t>
            </a:r>
            <a:endParaRPr>
              <a:latin typeface="Helvetica Neue"/>
              <a:ea typeface="Helvetica Neue"/>
              <a:cs typeface="Helvetica Neue"/>
              <a:sym typeface="Helvetica Neue"/>
            </a:endParaRPr>
          </a:p>
        </p:txBody>
      </p:sp>
      <p:sp>
        <p:nvSpPr>
          <p:cNvPr id="757" name="Google Shape;757;p39"/>
          <p:cNvSpPr txBox="1">
            <a:spLocks noGrp="1"/>
          </p:cNvSpPr>
          <p:nvPr>
            <p:ph type="body" idx="1"/>
          </p:nvPr>
        </p:nvSpPr>
        <p:spPr>
          <a:xfrm>
            <a:off x="3969200" y="1297267"/>
            <a:ext cx="7285600" cy="4989200"/>
          </a:xfrm>
          <a:prstGeom prst="rect">
            <a:avLst/>
          </a:prstGeom>
          <a:noFill/>
          <a:ln>
            <a:noFill/>
          </a:ln>
        </p:spPr>
        <p:txBody>
          <a:bodyPr spcFirstLastPara="1" wrap="square" lIns="0" tIns="0" rIns="0" bIns="0" anchor="t" anchorCtr="0">
            <a:noAutofit/>
          </a:bodyPr>
          <a:lstStyle/>
          <a:p>
            <a:pPr marL="0" indent="0" algn="just">
              <a:buNone/>
            </a:pPr>
            <a:r>
              <a:rPr lang="fr-CA"/>
              <a:t>L’objectif premier est que </a:t>
            </a:r>
            <a:r>
              <a:rPr lang="fr-CA" b="1">
                <a:latin typeface="IBM Plex Sans"/>
                <a:ea typeface="IBM Plex Sans"/>
                <a:cs typeface="IBM Plex Sans"/>
                <a:sym typeface="IBM Plex Sans"/>
              </a:rPr>
              <a:t>chaque enfant tombe en amour avec le ballon rond</a:t>
            </a:r>
            <a:r>
              <a:rPr lang="fr-CA"/>
              <a:t>. Le programme est basé sur le plaisir et l’amusement.</a:t>
            </a:r>
            <a:endParaRPr/>
          </a:p>
          <a:p>
            <a:pPr marL="0" indent="0" algn="just">
              <a:buNone/>
            </a:pPr>
            <a:endParaRPr/>
          </a:p>
          <a:p>
            <a:pPr marL="0" indent="0" algn="just">
              <a:buNone/>
            </a:pPr>
            <a:r>
              <a:rPr lang="fr-CA"/>
              <a:t>À travers les différentes activités proposées, les enfants pourront développer des </a:t>
            </a:r>
            <a:r>
              <a:rPr lang="fr-CA" b="1">
                <a:latin typeface="IBM Plex Sans"/>
                <a:ea typeface="IBM Plex Sans"/>
                <a:cs typeface="IBM Plex Sans"/>
                <a:sym typeface="IBM Plex Sans"/>
              </a:rPr>
              <a:t>habiletés motrices de base </a:t>
            </a:r>
            <a:r>
              <a:rPr lang="fr-CA"/>
              <a:t>et commenceront à </a:t>
            </a:r>
            <a:r>
              <a:rPr lang="fr-CA" b="1">
                <a:latin typeface="IBM Plex Sans"/>
                <a:ea typeface="IBM Plex Sans"/>
                <a:cs typeface="IBM Plex Sans"/>
                <a:sym typeface="IBM Plex Sans"/>
              </a:rPr>
              <a:t>s’approprier le ballon</a:t>
            </a:r>
            <a:r>
              <a:rPr lang="fr-CA"/>
              <a:t>. </a:t>
            </a:r>
            <a:endParaRPr/>
          </a:p>
          <a:p>
            <a:pPr marL="0" indent="0" algn="just">
              <a:buNone/>
            </a:pPr>
            <a:endParaRPr/>
          </a:p>
          <a:p>
            <a:pPr marL="0" indent="0" algn="just">
              <a:buNone/>
            </a:pPr>
            <a:r>
              <a:rPr lang="fr-CA"/>
              <a:t>Les </a:t>
            </a:r>
            <a:r>
              <a:rPr lang="fr-CA" b="1">
                <a:latin typeface="IBM Plex Sans"/>
                <a:ea typeface="IBM Plex Sans"/>
                <a:cs typeface="IBM Plex Sans"/>
                <a:sym typeface="IBM Plex Sans"/>
              </a:rPr>
              <a:t>apprentissages par le jeu</a:t>
            </a:r>
            <a:r>
              <a:rPr lang="fr-CA"/>
              <a:t> seront favorisés. Les activités où </a:t>
            </a:r>
            <a:r>
              <a:rPr lang="fr-CA" b="1">
                <a:latin typeface="IBM Plex Sans"/>
                <a:ea typeface="IBM Plex Sans"/>
                <a:cs typeface="IBM Plex Sans"/>
                <a:sym typeface="IBM Plex Sans"/>
              </a:rPr>
              <a:t>chaque enfant a son ballon</a:t>
            </a:r>
            <a:r>
              <a:rPr lang="fr-CA"/>
              <a:t> sont grandement encouragées. Les </a:t>
            </a:r>
            <a:r>
              <a:rPr lang="fr-CA" b="1">
                <a:latin typeface="IBM Plex Sans"/>
                <a:ea typeface="IBM Plex Sans"/>
                <a:cs typeface="IBM Plex Sans"/>
                <a:sym typeface="IBM Plex Sans"/>
              </a:rPr>
              <a:t>jeux de mains (multisports)</a:t>
            </a:r>
            <a:r>
              <a:rPr lang="fr-CA"/>
              <a:t> sont également préconisés afin de développer le réflex de la lecture de jeu.</a:t>
            </a:r>
            <a:endParaRPr/>
          </a:p>
        </p:txBody>
      </p:sp>
      <p:pic>
        <p:nvPicPr>
          <p:cNvPr id="758" name="Google Shape;758;p39"/>
          <p:cNvPicPr preferRelativeResize="0"/>
          <p:nvPr/>
        </p:nvPicPr>
        <p:blipFill rotWithShape="1">
          <a:blip r:embed="rId3">
            <a:alphaModFix/>
          </a:blip>
          <a:srcRect/>
          <a:stretch/>
        </p:blipFill>
        <p:spPr>
          <a:xfrm>
            <a:off x="431000" y="239200"/>
            <a:ext cx="1259533" cy="171393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40"/>
          <p:cNvSpPr txBox="1">
            <a:spLocks noGrp="1"/>
          </p:cNvSpPr>
          <p:nvPr>
            <p:ph type="title"/>
          </p:nvPr>
        </p:nvSpPr>
        <p:spPr>
          <a:xfrm>
            <a:off x="3969200" y="403467"/>
            <a:ext cx="7780400" cy="528400"/>
          </a:xfrm>
          <a:prstGeom prst="rect">
            <a:avLst/>
          </a:prstGeom>
          <a:noFill/>
          <a:ln>
            <a:noFill/>
          </a:ln>
        </p:spPr>
        <p:txBody>
          <a:bodyPr spcFirstLastPara="1" wrap="square" lIns="0" tIns="0" rIns="0" bIns="0" anchor="b" anchorCtr="0">
            <a:noAutofit/>
          </a:bodyPr>
          <a:lstStyle/>
          <a:p>
            <a:r>
              <a:rPr lang="fr-CA"/>
              <a:t>CDC U8 - U10</a:t>
            </a:r>
            <a:endParaRPr/>
          </a:p>
        </p:txBody>
      </p:sp>
      <p:sp>
        <p:nvSpPr>
          <p:cNvPr id="764" name="Google Shape;764;p40"/>
          <p:cNvSpPr txBox="1">
            <a:spLocks noGrp="1"/>
          </p:cNvSpPr>
          <p:nvPr>
            <p:ph type="body" idx="1"/>
          </p:nvPr>
        </p:nvSpPr>
        <p:spPr>
          <a:xfrm>
            <a:off x="3969200" y="1146167"/>
            <a:ext cx="7285600" cy="5218000"/>
          </a:xfrm>
          <a:prstGeom prst="rect">
            <a:avLst/>
          </a:prstGeom>
          <a:noFill/>
          <a:ln>
            <a:noFill/>
          </a:ln>
        </p:spPr>
        <p:txBody>
          <a:bodyPr spcFirstLastPara="1" wrap="square" lIns="0" tIns="0" rIns="0" bIns="0" anchor="t" anchorCtr="0">
            <a:noAutofit/>
          </a:bodyPr>
          <a:lstStyle/>
          <a:p>
            <a:pPr marL="0" indent="0" algn="just">
              <a:buNone/>
            </a:pPr>
            <a:r>
              <a:rPr lang="fr-CA" sz="2133"/>
              <a:t>C’est lors de cette phase que les enfants </a:t>
            </a:r>
            <a:r>
              <a:rPr lang="fr-CA" sz="2133" b="1">
                <a:latin typeface="IBM Plex Sans"/>
                <a:ea typeface="IBM Plex Sans"/>
                <a:cs typeface="IBM Plex Sans"/>
                <a:sym typeface="IBM Plex Sans"/>
              </a:rPr>
              <a:t>s'approprient le jeu et confirment leur amour pour le sport. </a:t>
            </a:r>
            <a:endParaRPr sz="2133" b="1">
              <a:latin typeface="IBM Plex Sans"/>
              <a:ea typeface="IBM Plex Sans"/>
              <a:cs typeface="IBM Plex Sans"/>
              <a:sym typeface="IBM Plex Sans"/>
            </a:endParaRPr>
          </a:p>
          <a:p>
            <a:pPr marL="0" indent="0" algn="just">
              <a:buNone/>
            </a:pPr>
            <a:endParaRPr sz="1600"/>
          </a:p>
          <a:p>
            <a:pPr marL="0" indent="0" algn="just">
              <a:buNone/>
            </a:pPr>
            <a:r>
              <a:rPr lang="fr-CA" sz="2133"/>
              <a:t>Toujours basé sur le jeu et sur le plaisir, </a:t>
            </a:r>
            <a:r>
              <a:rPr lang="fr-CA" sz="2133" b="1">
                <a:latin typeface="IBM Plex Sans"/>
                <a:ea typeface="IBM Plex Sans"/>
                <a:cs typeface="IBM Plex Sans"/>
                <a:sym typeface="IBM Plex Sans"/>
              </a:rPr>
              <a:t>le développement de l’aspect technique</a:t>
            </a:r>
            <a:r>
              <a:rPr lang="fr-CA" sz="2133"/>
              <a:t> est une priorité. Le jeu doit rester simple et amusant tout en intégrant </a:t>
            </a:r>
            <a:r>
              <a:rPr lang="fr-CA" sz="2133" b="1">
                <a:latin typeface="IBM Plex Sans"/>
                <a:ea typeface="IBM Plex Sans"/>
                <a:cs typeface="IBM Plex Sans"/>
                <a:sym typeface="IBM Plex Sans"/>
              </a:rPr>
              <a:t>l’apprentissage de divers gestes, en phase arrêté comme en phase dynamique</a:t>
            </a:r>
            <a:endParaRPr sz="2133" b="1">
              <a:latin typeface="IBM Plex Sans"/>
              <a:ea typeface="IBM Plex Sans"/>
              <a:cs typeface="IBM Plex Sans"/>
              <a:sym typeface="IBM Plex Sans"/>
            </a:endParaRPr>
          </a:p>
          <a:p>
            <a:pPr marL="0" indent="0" algn="just">
              <a:buNone/>
            </a:pPr>
            <a:endParaRPr sz="1600"/>
          </a:p>
          <a:p>
            <a:pPr marL="0" indent="0" algn="just">
              <a:buNone/>
            </a:pPr>
            <a:r>
              <a:rPr lang="fr-CA" sz="2133"/>
              <a:t>Plusieurs apprentissages se </a:t>
            </a:r>
            <a:r>
              <a:rPr lang="fr-CA" sz="2133" b="1">
                <a:latin typeface="IBM Plex Sans"/>
                <a:ea typeface="IBM Plex Sans"/>
                <a:cs typeface="IBM Plex Sans"/>
                <a:sym typeface="IBM Plex Sans"/>
              </a:rPr>
              <a:t>feront de façon implicite afin de préserver la fraîcheur psychologique des enfants.</a:t>
            </a:r>
            <a:r>
              <a:rPr lang="fr-CA" sz="2133"/>
              <a:t> Nous ne devons pas éteindre la flamme qui brûle en eux. Ils doivent jouer et s’amuser constamment.</a:t>
            </a:r>
            <a:endParaRPr sz="2133"/>
          </a:p>
          <a:p>
            <a:pPr marL="0" indent="0" algn="just">
              <a:buNone/>
            </a:pPr>
            <a:endParaRPr sz="1600"/>
          </a:p>
          <a:p>
            <a:pPr marL="0" indent="0" algn="just">
              <a:buNone/>
            </a:pPr>
            <a:r>
              <a:rPr lang="fr-CA" sz="2133"/>
              <a:t>Sur le plan physique, les joueurs doivent travailler sur le développement de </a:t>
            </a:r>
            <a:r>
              <a:rPr lang="fr-CA" sz="2133" b="1">
                <a:latin typeface="IBM Plex Sans"/>
                <a:ea typeface="IBM Plex Sans"/>
                <a:cs typeface="IBM Plex Sans"/>
                <a:sym typeface="IBM Plex Sans"/>
              </a:rPr>
              <a:t>la motricité, des appuis, de la latéralité et de la coordination</a:t>
            </a:r>
            <a:r>
              <a:rPr lang="fr-CA" sz="2133"/>
              <a:t>. Le tout doit être </a:t>
            </a:r>
            <a:r>
              <a:rPr lang="fr-CA" sz="2133" b="1">
                <a:latin typeface="IBM Plex Sans"/>
                <a:ea typeface="IBM Plex Sans"/>
                <a:cs typeface="IBM Plex Sans"/>
                <a:sym typeface="IBM Plex Sans"/>
              </a:rPr>
              <a:t>intégré </a:t>
            </a:r>
            <a:r>
              <a:rPr lang="fr-CA" sz="2133"/>
              <a:t>dans les activités.</a:t>
            </a:r>
            <a:endParaRPr sz="2133"/>
          </a:p>
        </p:txBody>
      </p:sp>
      <p:pic>
        <p:nvPicPr>
          <p:cNvPr id="765" name="Google Shape;765;p40"/>
          <p:cNvPicPr preferRelativeResize="0"/>
          <p:nvPr/>
        </p:nvPicPr>
        <p:blipFill rotWithShape="1">
          <a:blip r:embed="rId3">
            <a:alphaModFix/>
          </a:blip>
          <a:srcRect/>
          <a:stretch/>
        </p:blipFill>
        <p:spPr>
          <a:xfrm>
            <a:off x="431000" y="239200"/>
            <a:ext cx="1259533" cy="17139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
          <p:cNvSpPr txBox="1">
            <a:spLocks noGrp="1"/>
          </p:cNvSpPr>
          <p:nvPr>
            <p:ph type="title"/>
          </p:nvPr>
        </p:nvSpPr>
        <p:spPr>
          <a:xfrm>
            <a:off x="3969200" y="403467"/>
            <a:ext cx="7285600" cy="528400"/>
          </a:xfrm>
          <a:prstGeom prst="rect">
            <a:avLst/>
          </a:prstGeom>
          <a:noFill/>
          <a:ln>
            <a:noFill/>
          </a:ln>
        </p:spPr>
        <p:txBody>
          <a:bodyPr spcFirstLastPara="1" wrap="square" lIns="0" tIns="0" rIns="0" bIns="0" anchor="b" anchorCtr="0">
            <a:noAutofit/>
          </a:bodyPr>
          <a:lstStyle/>
          <a:p>
            <a:pPr>
              <a:spcAft>
                <a:spcPts val="400"/>
              </a:spcAft>
            </a:pPr>
            <a:r>
              <a:rPr lang="fr-CA" sz="3600">
                <a:solidFill>
                  <a:srgbClr val="434343"/>
                </a:solidFill>
              </a:rPr>
              <a:t>TABLES DES MATIÈRES</a:t>
            </a:r>
            <a:endParaRPr sz="5200">
              <a:solidFill>
                <a:srgbClr val="434343"/>
              </a:solidFill>
            </a:endParaRPr>
          </a:p>
        </p:txBody>
      </p:sp>
      <p:sp>
        <p:nvSpPr>
          <p:cNvPr id="193" name="Google Shape;193;p2"/>
          <p:cNvSpPr txBox="1">
            <a:spLocks noGrp="1"/>
          </p:cNvSpPr>
          <p:nvPr>
            <p:ph type="body" idx="1"/>
          </p:nvPr>
        </p:nvSpPr>
        <p:spPr>
          <a:xfrm>
            <a:off x="3925201" y="931867"/>
            <a:ext cx="8134279" cy="5722800"/>
          </a:xfrm>
          <a:prstGeom prst="rect">
            <a:avLst/>
          </a:prstGeom>
          <a:noFill/>
          <a:ln>
            <a:noFill/>
          </a:ln>
        </p:spPr>
        <p:txBody>
          <a:bodyPr spcFirstLastPara="1" wrap="square" lIns="0" tIns="0" rIns="0" bIns="0" anchor="t" anchorCtr="0">
            <a:noAutofit/>
          </a:bodyPr>
          <a:lstStyle/>
          <a:p>
            <a:pPr indent="-397923">
              <a:lnSpc>
                <a:spcPct val="300000"/>
              </a:lnSpc>
              <a:buClr>
                <a:srgbClr val="434343"/>
              </a:buClr>
              <a:buSzPts val="1100"/>
              <a:buAutoNum type="arabicPeriod"/>
            </a:pPr>
            <a:r>
              <a:rPr kumimoji="0" lang="fr-CA" b="0" i="0" u="none" strike="noStrike" kern="0" cap="none" spc="0" normalizeH="0" baseline="0" noProof="0" dirty="0">
                <a:ln>
                  <a:noFill/>
                </a:ln>
                <a:solidFill>
                  <a:srgbClr val="434343"/>
                </a:solidFill>
                <a:effectLst/>
                <a:uLnTx/>
                <a:uFillTx/>
                <a:latin typeface="IBM Plex Sans Light"/>
                <a:sym typeface="IBM Plex Sans Light"/>
              </a:rPr>
              <a:t>INTRODUCTION</a:t>
            </a:r>
            <a:r>
              <a:rPr kumimoji="0" lang="fr-CA" sz="1600" b="0" i="0" u="none" strike="noStrike" kern="0" cap="none" spc="0" normalizeH="0" baseline="0" noProof="0" dirty="0">
                <a:ln>
                  <a:noFill/>
                </a:ln>
                <a:solidFill>
                  <a:srgbClr val="434343"/>
                </a:solidFill>
                <a:effectLst/>
                <a:uLnTx/>
                <a:uFillTx/>
                <a:latin typeface="IBM Plex Sans Light"/>
                <a:sym typeface="IBM Plex Sans Light"/>
              </a:rPr>
              <a:t> </a:t>
            </a:r>
            <a:r>
              <a:rPr lang="fr-CA" sz="2133" dirty="0">
                <a:solidFill>
                  <a:srgbClr val="434343"/>
                </a:solidFill>
              </a:rPr>
              <a:t>………………………………………………………….…. 3</a:t>
            </a:r>
            <a:endParaRPr dirty="0"/>
          </a:p>
          <a:p>
            <a:pPr indent="-397923">
              <a:lnSpc>
                <a:spcPct val="300000"/>
              </a:lnSpc>
              <a:buClr>
                <a:srgbClr val="434343"/>
              </a:buClr>
              <a:buSzPts val="1100"/>
              <a:buAutoNum type="arabicPeriod"/>
            </a:pPr>
            <a:r>
              <a:rPr lang="fr-CA" sz="2133" dirty="0">
                <a:solidFill>
                  <a:srgbClr val="434343"/>
                </a:solidFill>
              </a:rPr>
              <a:t>PLAN DE DÉVELOPPEMENT DU JOUEUR…………………………... 13</a:t>
            </a:r>
            <a:endParaRPr dirty="0"/>
          </a:p>
          <a:p>
            <a:pPr indent="-397923">
              <a:lnSpc>
                <a:spcPct val="300000"/>
              </a:lnSpc>
              <a:buClr>
                <a:srgbClr val="434343"/>
              </a:buClr>
              <a:buSzPts val="1100"/>
              <a:buFont typeface="IBM Plex Sans Light"/>
              <a:buAutoNum type="arabicPeriod"/>
            </a:pPr>
            <a:r>
              <a:rPr lang="fr-CA" sz="2133" dirty="0">
                <a:solidFill>
                  <a:srgbClr val="434343"/>
                </a:solidFill>
              </a:rPr>
              <a:t>PLAN DE DÉVELOPPEMENT DE L’ÉDUCATEUR…………….….... 29</a:t>
            </a:r>
            <a:endParaRPr dirty="0"/>
          </a:p>
          <a:p>
            <a:pPr indent="-397923">
              <a:lnSpc>
                <a:spcPct val="300000"/>
              </a:lnSpc>
              <a:buClr>
                <a:srgbClr val="434343"/>
              </a:buClr>
              <a:buSzPts val="1100"/>
              <a:buFont typeface="IBM Plex Sans Light"/>
              <a:buAutoNum type="arabicPeriod"/>
            </a:pPr>
            <a:r>
              <a:rPr lang="fr-CA" sz="2133" dirty="0">
                <a:solidFill>
                  <a:srgbClr val="434343"/>
                </a:solidFill>
              </a:rPr>
              <a:t>PLAN DE DÉVELOPPEMENT DE L’ARBITRE…………………………36</a:t>
            </a:r>
            <a:endParaRPr dirty="0"/>
          </a:p>
          <a:p>
            <a:pPr indent="-304792">
              <a:buClr>
                <a:srgbClr val="434343"/>
              </a:buClr>
              <a:buSzPts val="1100"/>
              <a:buNone/>
            </a:pPr>
            <a:endParaRPr sz="1400" dirty="0">
              <a:solidFill>
                <a:srgbClr val="434343"/>
              </a:solidFill>
            </a:endParaRPr>
          </a:p>
        </p:txBody>
      </p:sp>
      <p:pic>
        <p:nvPicPr>
          <p:cNvPr id="194" name="Google Shape;194;p2"/>
          <p:cNvPicPr preferRelativeResize="0"/>
          <p:nvPr/>
        </p:nvPicPr>
        <p:blipFill rotWithShape="1">
          <a:blip r:embed="rId3">
            <a:alphaModFix/>
          </a:blip>
          <a:srcRect/>
          <a:stretch/>
        </p:blipFill>
        <p:spPr>
          <a:xfrm>
            <a:off x="431000" y="239200"/>
            <a:ext cx="1259533" cy="171393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41"/>
          <p:cNvSpPr txBox="1">
            <a:spLocks noGrp="1"/>
          </p:cNvSpPr>
          <p:nvPr>
            <p:ph type="title"/>
          </p:nvPr>
        </p:nvSpPr>
        <p:spPr>
          <a:xfrm>
            <a:off x="3969200" y="403467"/>
            <a:ext cx="7672400" cy="528400"/>
          </a:xfrm>
          <a:prstGeom prst="rect">
            <a:avLst/>
          </a:prstGeom>
          <a:noFill/>
          <a:ln>
            <a:noFill/>
          </a:ln>
        </p:spPr>
        <p:txBody>
          <a:bodyPr spcFirstLastPara="1" wrap="square" lIns="0" tIns="0" rIns="0" bIns="0" anchor="b" anchorCtr="0">
            <a:noAutofit/>
          </a:bodyPr>
          <a:lstStyle/>
          <a:p>
            <a:r>
              <a:rPr lang="fr-CA"/>
              <a:t>CDC U11 - U12</a:t>
            </a:r>
            <a:endParaRPr/>
          </a:p>
        </p:txBody>
      </p:sp>
      <p:sp>
        <p:nvSpPr>
          <p:cNvPr id="771" name="Google Shape;771;p41"/>
          <p:cNvSpPr txBox="1">
            <a:spLocks noGrp="1"/>
          </p:cNvSpPr>
          <p:nvPr>
            <p:ph type="body" idx="1"/>
          </p:nvPr>
        </p:nvSpPr>
        <p:spPr>
          <a:xfrm>
            <a:off x="3969200" y="1297267"/>
            <a:ext cx="7285600" cy="5346400"/>
          </a:xfrm>
          <a:prstGeom prst="rect">
            <a:avLst/>
          </a:prstGeom>
          <a:noFill/>
          <a:ln>
            <a:noFill/>
          </a:ln>
        </p:spPr>
        <p:txBody>
          <a:bodyPr spcFirstLastPara="1" wrap="square" lIns="0" tIns="0" rIns="0" bIns="0" anchor="t" anchorCtr="0">
            <a:noAutofit/>
          </a:bodyPr>
          <a:lstStyle/>
          <a:p>
            <a:pPr marL="0" indent="0" algn="just">
              <a:buNone/>
            </a:pPr>
            <a:r>
              <a:rPr lang="fr-CA" sz="2133"/>
              <a:t>Cette phase a pour objectif de </a:t>
            </a:r>
            <a:r>
              <a:rPr lang="fr-CA" sz="2133" b="1">
                <a:latin typeface="IBM Plex Sans"/>
                <a:ea typeface="IBM Plex Sans"/>
                <a:cs typeface="IBM Plex Sans"/>
                <a:sym typeface="IBM Plex Sans"/>
              </a:rPr>
              <a:t>préparer les joueurs à l’intégration au secteur «U13 - U17»</a:t>
            </a:r>
            <a:r>
              <a:rPr lang="fr-CA" sz="2133"/>
              <a:t>. </a:t>
            </a:r>
            <a:endParaRPr sz="2133"/>
          </a:p>
          <a:p>
            <a:pPr marL="0" indent="0" algn="just">
              <a:buNone/>
            </a:pPr>
            <a:endParaRPr sz="1600"/>
          </a:p>
          <a:p>
            <a:pPr marL="0" indent="0" algn="just">
              <a:buNone/>
            </a:pPr>
            <a:r>
              <a:rPr lang="fr-CA" sz="2133"/>
              <a:t>À la fin de cette phase, sur le plan technique, </a:t>
            </a:r>
            <a:r>
              <a:rPr lang="fr-CA" sz="2133" b="1">
                <a:latin typeface="IBM Plex Sans"/>
                <a:ea typeface="IBM Plex Sans"/>
                <a:cs typeface="IBM Plex Sans"/>
                <a:sym typeface="IBM Plex Sans"/>
              </a:rPr>
              <a:t>les joueurs sont en mesure de jongler, de faire une passe et de contrôler correctement avec les deux pieds</a:t>
            </a:r>
            <a:r>
              <a:rPr lang="fr-CA" sz="2133"/>
              <a:t>. Ils doivent également avoir acquis les </a:t>
            </a:r>
            <a:r>
              <a:rPr lang="fr-CA" sz="2133" b="1">
                <a:latin typeface="IBM Plex Sans"/>
                <a:ea typeface="IBM Plex Sans"/>
                <a:cs typeface="IBM Plex Sans"/>
                <a:sym typeface="IBM Plex Sans"/>
              </a:rPr>
              <a:t>fondamentaux du centre</a:t>
            </a:r>
            <a:r>
              <a:rPr lang="fr-CA" sz="2133"/>
              <a:t>. L’apprentissage de la gestuelle technique se fait davantage en mouvement. </a:t>
            </a:r>
            <a:endParaRPr sz="2133"/>
          </a:p>
          <a:p>
            <a:pPr marL="0" indent="0" algn="just">
              <a:buNone/>
            </a:pPr>
            <a:endParaRPr sz="1600"/>
          </a:p>
          <a:p>
            <a:pPr marL="0" indent="0" algn="just">
              <a:buNone/>
            </a:pPr>
            <a:r>
              <a:rPr lang="fr-CA" sz="2133"/>
              <a:t>Sur le plan tactique, les joueurs doivent avoir </a:t>
            </a:r>
            <a:r>
              <a:rPr lang="fr-CA" sz="2133" b="1">
                <a:latin typeface="IBM Plex Sans"/>
                <a:ea typeface="IBM Plex Sans"/>
                <a:cs typeface="IBM Plex Sans"/>
                <a:sym typeface="IBM Plex Sans"/>
              </a:rPr>
              <a:t>acquis les principes d’occupation d’espace lorsqu’ils ont le ballon ou non</a:t>
            </a:r>
            <a:r>
              <a:rPr lang="fr-CA" sz="2133"/>
              <a:t>.</a:t>
            </a:r>
            <a:endParaRPr sz="2133"/>
          </a:p>
          <a:p>
            <a:pPr marL="0" indent="0" algn="just">
              <a:buNone/>
            </a:pPr>
            <a:endParaRPr sz="1600"/>
          </a:p>
          <a:p>
            <a:pPr marL="0" indent="0" algn="just">
              <a:buNone/>
            </a:pPr>
            <a:r>
              <a:rPr lang="fr-CA" sz="2133"/>
              <a:t>Sur le plan athlétique, </a:t>
            </a:r>
            <a:r>
              <a:rPr lang="fr-CA" sz="2133" b="1">
                <a:latin typeface="IBM Plex Sans"/>
                <a:ea typeface="IBM Plex Sans"/>
                <a:cs typeface="IBM Plex Sans"/>
                <a:sym typeface="IBM Plex Sans"/>
              </a:rPr>
              <a:t>ils ont de bons appuis, une bonne motricité, une bonne latéralité et sont bien coordonnés. </a:t>
            </a:r>
            <a:r>
              <a:rPr lang="fr-CA" sz="2133"/>
              <a:t>Le tout relatif à leur âge.</a:t>
            </a:r>
            <a:endParaRPr sz="2133"/>
          </a:p>
        </p:txBody>
      </p:sp>
      <p:pic>
        <p:nvPicPr>
          <p:cNvPr id="772" name="Google Shape;772;p41"/>
          <p:cNvPicPr preferRelativeResize="0"/>
          <p:nvPr/>
        </p:nvPicPr>
        <p:blipFill rotWithShape="1">
          <a:blip r:embed="rId3">
            <a:alphaModFix/>
          </a:blip>
          <a:srcRect/>
          <a:stretch/>
        </p:blipFill>
        <p:spPr>
          <a:xfrm>
            <a:off x="431000" y="239200"/>
            <a:ext cx="1259533" cy="171393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50"/>
          <p:cNvSpPr txBox="1">
            <a:spLocks noGrp="1"/>
          </p:cNvSpPr>
          <p:nvPr>
            <p:ph type="title"/>
          </p:nvPr>
        </p:nvSpPr>
        <p:spPr>
          <a:xfrm>
            <a:off x="3969200" y="403467"/>
            <a:ext cx="7672400" cy="528400"/>
          </a:xfrm>
          <a:prstGeom prst="rect">
            <a:avLst/>
          </a:prstGeom>
          <a:noFill/>
          <a:ln>
            <a:noFill/>
          </a:ln>
        </p:spPr>
        <p:txBody>
          <a:bodyPr spcFirstLastPara="1" wrap="square" lIns="0" tIns="0" rIns="0" bIns="0" anchor="b" anchorCtr="0">
            <a:noAutofit/>
          </a:bodyPr>
          <a:lstStyle/>
          <a:p>
            <a:r>
              <a:rPr lang="fr-CA"/>
              <a:t>PROFIL DE SORTIE CDC</a:t>
            </a:r>
            <a:endParaRPr/>
          </a:p>
        </p:txBody>
      </p:sp>
      <p:sp>
        <p:nvSpPr>
          <p:cNvPr id="831" name="Google Shape;831;p50"/>
          <p:cNvSpPr txBox="1">
            <a:spLocks noGrp="1"/>
          </p:cNvSpPr>
          <p:nvPr>
            <p:ph type="body" idx="1"/>
          </p:nvPr>
        </p:nvSpPr>
        <p:spPr>
          <a:xfrm>
            <a:off x="3969200" y="1108133"/>
            <a:ext cx="7285600" cy="5749867"/>
          </a:xfrm>
          <a:prstGeom prst="rect">
            <a:avLst/>
          </a:prstGeom>
          <a:noFill/>
          <a:ln>
            <a:noFill/>
          </a:ln>
        </p:spPr>
        <p:txBody>
          <a:bodyPr spcFirstLastPara="1" wrap="square" lIns="0" tIns="0" rIns="0" bIns="0" anchor="t" anchorCtr="0">
            <a:noAutofit/>
          </a:bodyPr>
          <a:lstStyle/>
          <a:p>
            <a:pPr marL="0" indent="0" algn="just">
              <a:buNone/>
            </a:pPr>
            <a:r>
              <a:rPr lang="fr-CA" sz="1533"/>
              <a:t>TACTIQUE: être capable de…</a:t>
            </a:r>
            <a:endParaRPr/>
          </a:p>
          <a:p>
            <a:pPr marL="838179" lvl="1" indent="-228594" algn="just">
              <a:spcBef>
                <a:spcPts val="0"/>
              </a:spcBef>
              <a:buClr>
                <a:srgbClr val="6A3196"/>
              </a:buClr>
              <a:buFont typeface="Arial"/>
              <a:buChar char="•"/>
            </a:pPr>
            <a:r>
              <a:rPr lang="fr-CA" sz="1533"/>
              <a:t>Agrandir l’espace de jeu effectif en largeur et profondeur;</a:t>
            </a:r>
            <a:endParaRPr/>
          </a:p>
          <a:p>
            <a:pPr marL="838179" lvl="1" indent="-228594" algn="just">
              <a:spcBef>
                <a:spcPts val="0"/>
              </a:spcBef>
              <a:buClr>
                <a:srgbClr val="6A3196"/>
              </a:buClr>
              <a:buFont typeface="Arial"/>
              <a:buChar char="•"/>
            </a:pPr>
            <a:r>
              <a:rPr lang="fr-CA" sz="1533"/>
              <a:t>Sécuriser et maîtriser la possession sur la 1ère touche quand sous pression;</a:t>
            </a:r>
            <a:endParaRPr/>
          </a:p>
          <a:p>
            <a:pPr marL="838179" lvl="1" indent="-228594" algn="just">
              <a:spcBef>
                <a:spcPts val="0"/>
              </a:spcBef>
              <a:buClr>
                <a:srgbClr val="6A3196"/>
              </a:buClr>
              <a:buFont typeface="Arial"/>
              <a:buChar char="•"/>
            </a:pPr>
            <a:r>
              <a:rPr lang="fr-CA" sz="1533"/>
              <a:t>Orienté et s'informer avant de recevoir</a:t>
            </a:r>
            <a:endParaRPr/>
          </a:p>
          <a:p>
            <a:pPr marL="838179" lvl="1" indent="-228594" algn="just">
              <a:spcBef>
                <a:spcPts val="0"/>
              </a:spcBef>
              <a:buClr>
                <a:srgbClr val="6A3196"/>
              </a:buClr>
              <a:buFont typeface="Arial"/>
              <a:buChar char="•"/>
            </a:pPr>
            <a:r>
              <a:rPr lang="fr-CA" sz="1533"/>
              <a:t>Comprendre qu’il/elle doit se replacer sur l’axe ballon/but;</a:t>
            </a:r>
            <a:endParaRPr/>
          </a:p>
          <a:p>
            <a:pPr marL="838179" lvl="1" indent="-228594" algn="just">
              <a:spcBef>
                <a:spcPts val="0"/>
              </a:spcBef>
              <a:buClr>
                <a:srgbClr val="6A3196"/>
              </a:buClr>
              <a:buFont typeface="Arial"/>
              <a:buChar char="•"/>
            </a:pPr>
            <a:r>
              <a:rPr lang="fr-CA" sz="1533"/>
              <a:t>Reformer le bloc équipe – retrouver la proximité de ses partenaires</a:t>
            </a:r>
            <a:endParaRPr/>
          </a:p>
          <a:p>
            <a:pPr marL="0" indent="0" algn="just">
              <a:buNone/>
            </a:pPr>
            <a:endParaRPr sz="1533"/>
          </a:p>
          <a:p>
            <a:pPr marL="0" indent="0" algn="just">
              <a:buNone/>
            </a:pPr>
            <a:r>
              <a:rPr lang="fr-CA" sz="1533"/>
              <a:t>TECHNIQUE : être capable de...</a:t>
            </a:r>
            <a:endParaRPr/>
          </a:p>
          <a:p>
            <a:pPr marL="838179" lvl="1" indent="-228594" algn="just">
              <a:spcBef>
                <a:spcPts val="0"/>
              </a:spcBef>
              <a:buClr>
                <a:srgbClr val="6A3196"/>
              </a:buClr>
              <a:buFont typeface="Arial"/>
              <a:buChar char="•"/>
            </a:pPr>
            <a:r>
              <a:rPr lang="fr-CA" sz="1533"/>
              <a:t>Contrôler des ballons au sol et d’enchaîner par un autre geste;</a:t>
            </a:r>
            <a:endParaRPr/>
          </a:p>
          <a:p>
            <a:pPr marL="838179" lvl="1" indent="-228594" algn="just">
              <a:spcBef>
                <a:spcPts val="0"/>
              </a:spcBef>
              <a:buClr>
                <a:srgbClr val="6A3196"/>
              </a:buClr>
              <a:buFont typeface="Arial"/>
              <a:buChar char="•"/>
            </a:pPr>
            <a:r>
              <a:rPr lang="fr-CA" sz="1533"/>
              <a:t>Frapper son ballon avec l’intérieur du pied;</a:t>
            </a:r>
            <a:endParaRPr/>
          </a:p>
          <a:p>
            <a:pPr marL="838179" lvl="1" indent="-228594" algn="just">
              <a:spcBef>
                <a:spcPts val="0"/>
              </a:spcBef>
              <a:buClr>
                <a:srgbClr val="6A3196"/>
              </a:buClr>
              <a:buFont typeface="Arial"/>
              <a:buChar char="•"/>
            </a:pPr>
            <a:r>
              <a:rPr lang="fr-CA" sz="1533"/>
              <a:t>Conduire pied droit pied gauche et de changer de rythme et de direction;</a:t>
            </a:r>
            <a:endParaRPr/>
          </a:p>
          <a:p>
            <a:pPr marL="838179" lvl="1" indent="-228594" algn="just">
              <a:spcBef>
                <a:spcPts val="0"/>
              </a:spcBef>
              <a:buClr>
                <a:srgbClr val="6A3196"/>
              </a:buClr>
              <a:buFont typeface="Arial"/>
              <a:buChar char="•"/>
            </a:pPr>
            <a:r>
              <a:rPr lang="fr-CA" sz="1533"/>
              <a:t>Marquer ballon au sol sous pression;</a:t>
            </a:r>
            <a:endParaRPr/>
          </a:p>
          <a:p>
            <a:pPr marL="838179" lvl="1" indent="-228594" algn="just">
              <a:spcBef>
                <a:spcPts val="0"/>
              </a:spcBef>
              <a:buClr>
                <a:srgbClr val="6A3196"/>
              </a:buClr>
              <a:buFont typeface="Arial"/>
              <a:buChar char="•"/>
            </a:pPr>
            <a:r>
              <a:rPr lang="fr-CA" sz="1533"/>
              <a:t>Récupérer le ballon dans les duels;</a:t>
            </a:r>
            <a:endParaRPr/>
          </a:p>
          <a:p>
            <a:pPr marL="838179" lvl="1" indent="-228594" algn="just">
              <a:spcBef>
                <a:spcPts val="0"/>
              </a:spcBef>
              <a:buClr>
                <a:srgbClr val="6A3196"/>
              </a:buClr>
              <a:buFont typeface="Arial"/>
              <a:buChar char="•"/>
            </a:pPr>
            <a:r>
              <a:rPr lang="fr-CA" sz="1533"/>
              <a:t>Réaliser 10 jongleries pied droit pied gauche, 10 alternés.</a:t>
            </a:r>
            <a:endParaRPr/>
          </a:p>
          <a:p>
            <a:pPr marL="0" indent="0" algn="just">
              <a:buNone/>
            </a:pPr>
            <a:endParaRPr sz="1533"/>
          </a:p>
          <a:p>
            <a:pPr marL="0" indent="0" algn="just">
              <a:buNone/>
            </a:pPr>
            <a:r>
              <a:rPr lang="fr-CA" sz="1533"/>
              <a:t>SOCIAL-ÉMOTIONNELLE: être capable de…</a:t>
            </a:r>
            <a:endParaRPr/>
          </a:p>
          <a:p>
            <a:pPr marL="838179" lvl="1" indent="-228594" algn="just">
              <a:buClr>
                <a:srgbClr val="6A3196"/>
              </a:buClr>
              <a:buFont typeface="Arial"/>
              <a:buChar char="•"/>
            </a:pPr>
            <a:r>
              <a:rPr lang="fr-CA" sz="1533"/>
              <a:t>Rester concentré;</a:t>
            </a:r>
            <a:endParaRPr/>
          </a:p>
          <a:p>
            <a:pPr marL="838179" lvl="1" indent="-228594" algn="just">
              <a:buClr>
                <a:srgbClr val="6A3196"/>
              </a:buClr>
              <a:buFont typeface="Arial"/>
              <a:buChar char="•"/>
            </a:pPr>
            <a:r>
              <a:rPr lang="fr-CA" sz="1533"/>
              <a:t>Avoir un état d’esprit exemplaire;</a:t>
            </a:r>
            <a:endParaRPr/>
          </a:p>
          <a:p>
            <a:pPr marL="838179" lvl="1" indent="-228594" algn="just">
              <a:buClr>
                <a:srgbClr val="6A3196"/>
              </a:buClr>
              <a:buFont typeface="Arial"/>
              <a:buChar char="•"/>
            </a:pPr>
            <a:r>
              <a:rPr lang="fr-CA" sz="1533"/>
              <a:t>Être persévérant;</a:t>
            </a:r>
            <a:endParaRPr/>
          </a:p>
          <a:p>
            <a:pPr marL="838179" lvl="1" indent="-228594" algn="just">
              <a:buClr>
                <a:srgbClr val="6A3196"/>
              </a:buClr>
              <a:buFont typeface="Arial"/>
              <a:buChar char="•"/>
            </a:pPr>
            <a:r>
              <a:rPr lang="fr-CA" sz="1533"/>
              <a:t>Avoir confiance en soi;</a:t>
            </a:r>
            <a:endParaRPr/>
          </a:p>
          <a:p>
            <a:pPr marL="838179" lvl="1" indent="-228594" algn="just">
              <a:buClr>
                <a:srgbClr val="6A3196"/>
              </a:buClr>
              <a:buFont typeface="Arial"/>
              <a:buChar char="•"/>
            </a:pPr>
            <a:r>
              <a:rPr lang="fr-CA" sz="1533"/>
              <a:t>S’engager totalement;</a:t>
            </a:r>
            <a:endParaRPr/>
          </a:p>
        </p:txBody>
      </p:sp>
      <p:pic>
        <p:nvPicPr>
          <p:cNvPr id="832" name="Google Shape;832;p50"/>
          <p:cNvPicPr preferRelativeResize="0"/>
          <p:nvPr/>
        </p:nvPicPr>
        <p:blipFill rotWithShape="1">
          <a:blip r:embed="rId3">
            <a:alphaModFix/>
          </a:blip>
          <a:srcRect/>
          <a:stretch/>
        </p:blipFill>
        <p:spPr>
          <a:xfrm>
            <a:off x="431000" y="239200"/>
            <a:ext cx="1259533" cy="17139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65"/>
          <p:cNvSpPr txBox="1">
            <a:spLocks noGrp="1"/>
          </p:cNvSpPr>
          <p:nvPr>
            <p:ph type="title"/>
          </p:nvPr>
        </p:nvSpPr>
        <p:spPr>
          <a:xfrm>
            <a:off x="3969200" y="403467"/>
            <a:ext cx="7285600" cy="528400"/>
          </a:xfrm>
          <a:prstGeom prst="rect">
            <a:avLst/>
          </a:prstGeom>
          <a:noFill/>
          <a:ln>
            <a:noFill/>
          </a:ln>
        </p:spPr>
        <p:txBody>
          <a:bodyPr spcFirstLastPara="1" wrap="square" lIns="0" tIns="0" rIns="0" bIns="0" anchor="b" anchorCtr="0">
            <a:noAutofit/>
          </a:bodyPr>
          <a:lstStyle/>
          <a:p>
            <a:r>
              <a:rPr lang="fr-CA"/>
              <a:t>PROGRAMME U13+</a:t>
            </a:r>
            <a:endParaRPr>
              <a:latin typeface="Helvetica Neue"/>
              <a:ea typeface="Helvetica Neue"/>
              <a:cs typeface="Helvetica Neue"/>
              <a:sym typeface="Helvetica Neue"/>
            </a:endParaRPr>
          </a:p>
        </p:txBody>
      </p:sp>
      <p:sp>
        <p:nvSpPr>
          <p:cNvPr id="937" name="Google Shape;937;p65"/>
          <p:cNvSpPr txBox="1">
            <a:spLocks noGrp="1"/>
          </p:cNvSpPr>
          <p:nvPr>
            <p:ph type="body" idx="1"/>
          </p:nvPr>
        </p:nvSpPr>
        <p:spPr>
          <a:xfrm>
            <a:off x="3969200" y="1267044"/>
            <a:ext cx="7285600" cy="5267656"/>
          </a:xfrm>
          <a:prstGeom prst="rect">
            <a:avLst/>
          </a:prstGeom>
          <a:noFill/>
          <a:ln>
            <a:noFill/>
          </a:ln>
        </p:spPr>
        <p:txBody>
          <a:bodyPr spcFirstLastPara="1" wrap="square" lIns="0" tIns="0" rIns="0" bIns="0" anchor="t" anchorCtr="0">
            <a:noAutofit/>
          </a:bodyPr>
          <a:lstStyle/>
          <a:p>
            <a:pPr marL="0" indent="0" algn="just">
              <a:buNone/>
            </a:pPr>
            <a:r>
              <a:rPr lang="fr-CA" sz="1867"/>
              <a:t>Ce programme devrait être le premier moment où les jeunes vont vivre une expérience d’équipe fermée, leur première expérience de sélection ou non-sélection, pour ceux dans le volet compétitif, des déplacements plus grands et des matchs plus compétitifs les attendent. Avec toutes les nouvelles expériences il y a aussi des grandes opportunités : PIR, Équipes du Québec, Équipes nationales, CF Montréal. Cependant il ne faut pas perdre l’idée que la majorité n’atteindront pas les niveaux « élites » et donc il faut néanmoins créer un environnement qui encourage l’activité physique pour la vie; sur ce point le programme de soccer juvénile s’adresse à deux types de clientèle :</a:t>
            </a:r>
            <a:endParaRPr/>
          </a:p>
          <a:p>
            <a:pPr marL="0" indent="0" algn="just">
              <a:buNone/>
            </a:pPr>
            <a:endParaRPr sz="1867"/>
          </a:p>
          <a:p>
            <a:pPr marL="380990" indent="-380990" algn="just">
              <a:buClr>
                <a:srgbClr val="6A3196"/>
              </a:buClr>
              <a:buFont typeface="Arial"/>
              <a:buChar char="•"/>
            </a:pPr>
            <a:r>
              <a:rPr lang="fr-CA" sz="1867"/>
              <a:t>Les joueurs/ses voués au stade Compétition ;</a:t>
            </a:r>
            <a:endParaRPr/>
          </a:p>
          <a:p>
            <a:pPr marL="380990" indent="-380990" algn="just">
              <a:buClr>
                <a:srgbClr val="6A3196"/>
              </a:buClr>
              <a:buFont typeface="Arial"/>
              <a:buChar char="•"/>
            </a:pPr>
            <a:r>
              <a:rPr lang="fr-CA" sz="1867"/>
              <a:t>Les joueurs/ses voués au stade Soccer pour la vie;</a:t>
            </a:r>
            <a:endParaRPr/>
          </a:p>
          <a:p>
            <a:pPr marL="0" indent="0" algn="just">
              <a:buNone/>
            </a:pPr>
            <a:endParaRPr sz="1867"/>
          </a:p>
          <a:p>
            <a:pPr marL="0" indent="0" algn="just">
              <a:buNone/>
            </a:pPr>
            <a:r>
              <a:rPr lang="fr-CA" sz="1867"/>
              <a:t>Ces deux clientèles se répartissent selon des critères de motivation et de développement sportif. Les enfants auront tous vécus le même parcours de formation jusqu’à U12 et seront maintenant répartis en fonction de leurs acquis technique, tactique et physiologique.</a:t>
            </a:r>
            <a:endParaRPr/>
          </a:p>
        </p:txBody>
      </p:sp>
      <p:pic>
        <p:nvPicPr>
          <p:cNvPr id="938" name="Google Shape;938;p65"/>
          <p:cNvPicPr preferRelativeResize="0"/>
          <p:nvPr/>
        </p:nvPicPr>
        <p:blipFill rotWithShape="1">
          <a:blip r:embed="rId3">
            <a:alphaModFix/>
          </a:blip>
          <a:srcRect/>
          <a:stretch/>
        </p:blipFill>
        <p:spPr>
          <a:xfrm>
            <a:off x="431000" y="239200"/>
            <a:ext cx="1259533" cy="171393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pic>
        <p:nvPicPr>
          <p:cNvPr id="1205" name="Google Shape;1205;p105"/>
          <p:cNvPicPr preferRelativeResize="0"/>
          <p:nvPr/>
        </p:nvPicPr>
        <p:blipFill rotWithShape="1">
          <a:blip r:embed="rId3">
            <a:alphaModFix/>
          </a:blip>
          <a:srcRect/>
          <a:stretch/>
        </p:blipFill>
        <p:spPr>
          <a:xfrm>
            <a:off x="6975300" y="299733"/>
            <a:ext cx="5719000" cy="5719000"/>
          </a:xfrm>
          <a:prstGeom prst="rect">
            <a:avLst/>
          </a:prstGeom>
          <a:noFill/>
          <a:ln>
            <a:noFill/>
          </a:ln>
        </p:spPr>
      </p:pic>
      <p:sp>
        <p:nvSpPr>
          <p:cNvPr id="1206" name="Google Shape;1206;p105"/>
          <p:cNvSpPr txBox="1">
            <a:spLocks noGrp="1"/>
          </p:cNvSpPr>
          <p:nvPr>
            <p:ph type="ctrTitle" idx="4294967295"/>
          </p:nvPr>
        </p:nvSpPr>
        <p:spPr>
          <a:xfrm>
            <a:off x="15631" y="2917173"/>
            <a:ext cx="5422900" cy="1242483"/>
          </a:xfrm>
          <a:prstGeom prst="rect">
            <a:avLst/>
          </a:prstGeom>
          <a:noFill/>
          <a:ln>
            <a:noFill/>
          </a:ln>
        </p:spPr>
        <p:txBody>
          <a:bodyPr spcFirstLastPara="1" wrap="square" lIns="0" tIns="0" rIns="0" bIns="0" anchor="t" anchorCtr="0">
            <a:noAutofit/>
          </a:bodyPr>
          <a:lstStyle/>
          <a:p>
            <a:pPr algn="ctr">
              <a:lnSpc>
                <a:spcPct val="100000"/>
              </a:lnSpc>
            </a:pPr>
            <a:r>
              <a:rPr lang="fr-CA" sz="4267" dirty="0">
                <a:solidFill>
                  <a:srgbClr val="FFFFFF"/>
                </a:solidFill>
                <a:latin typeface="Nunito"/>
                <a:ea typeface="Nunito"/>
                <a:cs typeface="Nunito"/>
                <a:sym typeface="Nunito"/>
              </a:rPr>
              <a:t>2.3 PHILOSOPHIE DE JEU</a:t>
            </a:r>
            <a:endParaRPr sz="4267" dirty="0">
              <a:solidFill>
                <a:srgbClr val="FFFFFF"/>
              </a:solidFill>
              <a:latin typeface="Nunito"/>
              <a:ea typeface="Nunito"/>
              <a:cs typeface="Nunito"/>
              <a:sym typeface="Nun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106"/>
          <p:cNvSpPr txBox="1">
            <a:spLocks noGrp="1"/>
          </p:cNvSpPr>
          <p:nvPr>
            <p:ph type="title"/>
          </p:nvPr>
        </p:nvSpPr>
        <p:spPr>
          <a:xfrm>
            <a:off x="3969200" y="403467"/>
            <a:ext cx="7285600" cy="528400"/>
          </a:xfrm>
          <a:prstGeom prst="rect">
            <a:avLst/>
          </a:prstGeom>
          <a:noFill/>
          <a:ln>
            <a:noFill/>
          </a:ln>
        </p:spPr>
        <p:txBody>
          <a:bodyPr spcFirstLastPara="1" wrap="square" lIns="0" tIns="0" rIns="0" bIns="0" anchor="b" anchorCtr="0">
            <a:noAutofit/>
          </a:bodyPr>
          <a:lstStyle/>
          <a:p>
            <a:r>
              <a:rPr lang="fr-CA" dirty="0"/>
              <a:t> PHILOSOPHIE DE JEU</a:t>
            </a:r>
            <a:endParaRPr dirty="0">
              <a:latin typeface="Helvetica Neue"/>
              <a:ea typeface="Helvetica Neue"/>
              <a:cs typeface="Helvetica Neue"/>
              <a:sym typeface="Helvetica Neue"/>
            </a:endParaRPr>
          </a:p>
        </p:txBody>
      </p:sp>
      <p:sp>
        <p:nvSpPr>
          <p:cNvPr id="1212" name="Google Shape;1212;p106"/>
          <p:cNvSpPr txBox="1">
            <a:spLocks noGrp="1"/>
          </p:cNvSpPr>
          <p:nvPr>
            <p:ph type="body" idx="1"/>
          </p:nvPr>
        </p:nvSpPr>
        <p:spPr>
          <a:xfrm>
            <a:off x="3969200" y="1297267"/>
            <a:ext cx="7791800" cy="5306800"/>
          </a:xfrm>
          <a:prstGeom prst="rect">
            <a:avLst/>
          </a:prstGeom>
          <a:noFill/>
          <a:ln>
            <a:noFill/>
          </a:ln>
        </p:spPr>
        <p:txBody>
          <a:bodyPr spcFirstLastPara="1" wrap="square" lIns="0" tIns="0" rIns="0" bIns="0" anchor="t" anchorCtr="0">
            <a:noAutofit/>
          </a:bodyPr>
          <a:lstStyle/>
          <a:p>
            <a:pPr marL="0" indent="0" algn="just">
              <a:buNone/>
            </a:pPr>
            <a:r>
              <a:rPr lang="fr-CA" sz="2133"/>
              <a:t>FC Laval est un club qui s'enorgueillit de pratiquer un football attrayant, beau à voir pour nos spectateurs. Nous préconisons le jeu en passes courtes, basé sur une envie de contrôler la possession en occupant les espaces adéquat afin de déstabiliser l’opposition, car nous pensons que c’est la manière la plus bénéfique pour nos joueurs de se développer et d'être capables de jouer au niveau supérieur. </a:t>
            </a:r>
            <a:endParaRPr/>
          </a:p>
          <a:p>
            <a:pPr marL="0" indent="0" algn="just">
              <a:buNone/>
            </a:pPr>
            <a:endParaRPr sz="2133"/>
          </a:p>
          <a:p>
            <a:pPr marL="0" indent="0" algn="just">
              <a:buNone/>
            </a:pPr>
            <a:r>
              <a:rPr lang="fr-CA" sz="2133"/>
              <a:t>Nous voulons être connus comme un club qui veut jouer un football offensif. Bien que nous voulions être l'équipe qui a le ballon la plupart du temps, nous savons aussi que ce n'est pas toujours possible. C'est pourquoi nous travaillons sur les 4 phases de jeu dans toutes nos séances tout au long de l'année. Si notre objectif est de développer des footballeurs complets, alors nous devons prendre en compte chaque moment du jeu dans notre programme annuel découlant de notre projet de jeu. </a:t>
            </a:r>
            <a:endParaRPr/>
          </a:p>
        </p:txBody>
      </p:sp>
      <p:pic>
        <p:nvPicPr>
          <p:cNvPr id="1213" name="Google Shape;1213;p106"/>
          <p:cNvPicPr preferRelativeResize="0"/>
          <p:nvPr/>
        </p:nvPicPr>
        <p:blipFill rotWithShape="1">
          <a:blip r:embed="rId3">
            <a:alphaModFix/>
          </a:blip>
          <a:srcRect/>
          <a:stretch/>
        </p:blipFill>
        <p:spPr>
          <a:xfrm>
            <a:off x="431000" y="239200"/>
            <a:ext cx="1259533" cy="171393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107"/>
          <p:cNvSpPr txBox="1">
            <a:spLocks noGrp="1"/>
          </p:cNvSpPr>
          <p:nvPr>
            <p:ph type="title"/>
          </p:nvPr>
        </p:nvSpPr>
        <p:spPr>
          <a:xfrm>
            <a:off x="3969200" y="403467"/>
            <a:ext cx="7285600" cy="528400"/>
          </a:xfrm>
          <a:prstGeom prst="rect">
            <a:avLst/>
          </a:prstGeom>
          <a:noFill/>
          <a:ln>
            <a:noFill/>
          </a:ln>
        </p:spPr>
        <p:txBody>
          <a:bodyPr spcFirstLastPara="1" wrap="square" lIns="0" tIns="0" rIns="0" bIns="0" anchor="b" anchorCtr="0">
            <a:noAutofit/>
          </a:bodyPr>
          <a:lstStyle/>
          <a:p>
            <a:r>
              <a:rPr lang="fr-CA" dirty="0"/>
              <a:t>PHILOSOPHIE DE JEU</a:t>
            </a:r>
            <a:endParaRPr dirty="0">
              <a:latin typeface="Helvetica Neue"/>
              <a:ea typeface="Helvetica Neue"/>
              <a:cs typeface="Helvetica Neue"/>
              <a:sym typeface="Helvetica Neue"/>
            </a:endParaRPr>
          </a:p>
        </p:txBody>
      </p:sp>
      <p:sp>
        <p:nvSpPr>
          <p:cNvPr id="1219" name="Google Shape;1219;p107"/>
          <p:cNvSpPr txBox="1">
            <a:spLocks noGrp="1"/>
          </p:cNvSpPr>
          <p:nvPr>
            <p:ph type="body" idx="1"/>
          </p:nvPr>
        </p:nvSpPr>
        <p:spPr>
          <a:xfrm>
            <a:off x="3969200" y="1297267"/>
            <a:ext cx="7285600" cy="5332000"/>
          </a:xfrm>
          <a:prstGeom prst="rect">
            <a:avLst/>
          </a:prstGeom>
          <a:noFill/>
          <a:ln>
            <a:noFill/>
          </a:ln>
        </p:spPr>
        <p:txBody>
          <a:bodyPr spcFirstLastPara="1" wrap="square" lIns="0" tIns="0" rIns="0" bIns="0" anchor="t" anchorCtr="0">
            <a:noAutofit/>
          </a:bodyPr>
          <a:lstStyle/>
          <a:p>
            <a:pPr marL="0" indent="0" algn="just">
              <a:buNone/>
            </a:pPr>
            <a:r>
              <a:rPr lang="fr-CA" sz="2000" b="1">
                <a:latin typeface="IBM Plex Sans"/>
                <a:ea typeface="IBM Plex Sans"/>
                <a:cs typeface="IBM Plex Sans"/>
                <a:sym typeface="IBM Plex Sans"/>
              </a:rPr>
              <a:t>L’ÉVEIL DU TALENT PAR LE PLAISIR </a:t>
            </a:r>
            <a:endParaRPr sz="2000" b="1">
              <a:latin typeface="IBM Plex Sans"/>
              <a:ea typeface="IBM Plex Sans"/>
              <a:cs typeface="IBM Plex Sans"/>
              <a:sym typeface="IBM Plex Sans"/>
            </a:endParaRPr>
          </a:p>
          <a:p>
            <a:pPr marL="0" indent="0" algn="just">
              <a:buNone/>
            </a:pPr>
            <a:r>
              <a:rPr lang="fr-CA" sz="2000"/>
              <a:t>Une personne comprend/applique mieux les savoirs en y prenant plaisir plutôt qu’en les subissant.</a:t>
            </a:r>
            <a:endParaRPr sz="2000"/>
          </a:p>
          <a:p>
            <a:pPr marL="0" indent="0" algn="just">
              <a:buNone/>
            </a:pPr>
            <a:endParaRPr sz="2000"/>
          </a:p>
          <a:p>
            <a:pPr marL="0" indent="0" algn="just">
              <a:buNone/>
            </a:pPr>
            <a:r>
              <a:rPr lang="fr-CA" sz="2000" b="1">
                <a:latin typeface="IBM Plex Sans"/>
                <a:ea typeface="IBM Plex Sans"/>
                <a:cs typeface="IBM Plex Sans"/>
                <a:sym typeface="IBM Plex Sans"/>
              </a:rPr>
              <a:t>ACQUISITION D’UNE TECHNIQUE PARFAITE </a:t>
            </a:r>
            <a:endParaRPr sz="2000" b="1">
              <a:latin typeface="IBM Plex Sans"/>
              <a:ea typeface="IBM Plex Sans"/>
              <a:cs typeface="IBM Plex Sans"/>
              <a:sym typeface="IBM Plex Sans"/>
            </a:endParaRPr>
          </a:p>
          <a:p>
            <a:pPr marL="0" indent="0" algn="just">
              <a:buNone/>
            </a:pPr>
            <a:r>
              <a:rPr lang="fr-CA" sz="2000"/>
              <a:t>La technique individuelle est la capacité de décider de la  meilleure action à faire et de la réaliser dans le bon tempo. Une technique complète, variée donne une plus grande possibilité de choix et offre l’assurance de réussir le geste régulièrement.</a:t>
            </a:r>
            <a:endParaRPr sz="2000" b="1">
              <a:latin typeface="IBM Plex Sans"/>
              <a:ea typeface="IBM Plex Sans"/>
              <a:cs typeface="IBM Plex Sans"/>
              <a:sym typeface="IBM Plex Sans"/>
            </a:endParaRPr>
          </a:p>
          <a:p>
            <a:pPr marL="0" indent="0" algn="just">
              <a:buNone/>
            </a:pPr>
            <a:endParaRPr sz="2000" b="1">
              <a:latin typeface="IBM Plex Sans"/>
              <a:ea typeface="IBM Plex Sans"/>
              <a:cs typeface="IBM Plex Sans"/>
              <a:sym typeface="IBM Plex Sans"/>
            </a:endParaRPr>
          </a:p>
          <a:p>
            <a:pPr marL="0" indent="0" algn="just">
              <a:buNone/>
            </a:pPr>
            <a:r>
              <a:rPr lang="fr-CA" sz="2000" b="1">
                <a:latin typeface="IBM Plex Sans"/>
                <a:ea typeface="IBM Plex Sans"/>
                <a:cs typeface="IBM Plex Sans"/>
                <a:sym typeface="IBM Plex Sans"/>
              </a:rPr>
              <a:t>DÉVELOPPER L’INTELLIGENCE TACTIQUE </a:t>
            </a:r>
            <a:endParaRPr sz="2000" b="1">
              <a:latin typeface="IBM Plex Sans"/>
              <a:ea typeface="IBM Plex Sans"/>
              <a:cs typeface="IBM Plex Sans"/>
              <a:sym typeface="IBM Plex Sans"/>
            </a:endParaRPr>
          </a:p>
          <a:p>
            <a:pPr marL="0" indent="0" algn="just">
              <a:buNone/>
            </a:pPr>
            <a:r>
              <a:rPr lang="fr-CA" sz="2000"/>
              <a:t>Une personne s’approprie mieux les choses en les comprenant plutôt qu’en les apprenant sans réflexion. Il faut donc faire comprendre le pourquoi aux enfants.</a:t>
            </a:r>
            <a:endParaRPr sz="2000"/>
          </a:p>
          <a:p>
            <a:pPr marL="0" indent="0" algn="just">
              <a:buNone/>
            </a:pPr>
            <a:endParaRPr sz="2000"/>
          </a:p>
          <a:p>
            <a:pPr marL="0" indent="0" algn="just">
              <a:buNone/>
            </a:pPr>
            <a:r>
              <a:rPr lang="fr-CA" sz="2000" b="1">
                <a:latin typeface="IBM Plex Sans"/>
                <a:ea typeface="IBM Plex Sans"/>
                <a:cs typeface="IBM Plex Sans"/>
                <a:sym typeface="IBM Plex Sans"/>
              </a:rPr>
              <a:t>RÉVÉLER DES FOOTBALLEUR DE TRÈS HAUT NIVEAU</a:t>
            </a:r>
            <a:endParaRPr sz="2000" b="1">
              <a:latin typeface="IBM Plex Sans"/>
              <a:ea typeface="IBM Plex Sans"/>
              <a:cs typeface="IBM Plex Sans"/>
              <a:sym typeface="IBM Plex Sans"/>
            </a:endParaRPr>
          </a:p>
          <a:p>
            <a:pPr marL="0" indent="0" algn="just">
              <a:buNone/>
            </a:pPr>
            <a:r>
              <a:rPr lang="fr-CA" sz="2000"/>
              <a:t>Former des jeunes prêts pour le monde pro/NCAA/semi-pro.</a:t>
            </a:r>
            <a:endParaRPr sz="2133"/>
          </a:p>
        </p:txBody>
      </p:sp>
      <p:pic>
        <p:nvPicPr>
          <p:cNvPr id="1220" name="Google Shape;1220;p107"/>
          <p:cNvPicPr preferRelativeResize="0"/>
          <p:nvPr/>
        </p:nvPicPr>
        <p:blipFill rotWithShape="1">
          <a:blip r:embed="rId3">
            <a:alphaModFix/>
          </a:blip>
          <a:srcRect/>
          <a:stretch/>
        </p:blipFill>
        <p:spPr>
          <a:xfrm>
            <a:off x="431000" y="239200"/>
            <a:ext cx="1259533" cy="171393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108"/>
          <p:cNvSpPr txBox="1">
            <a:spLocks noGrp="1"/>
          </p:cNvSpPr>
          <p:nvPr>
            <p:ph type="title"/>
          </p:nvPr>
        </p:nvSpPr>
        <p:spPr>
          <a:xfrm>
            <a:off x="3969200" y="403467"/>
            <a:ext cx="7285600" cy="528400"/>
          </a:xfrm>
          <a:prstGeom prst="rect">
            <a:avLst/>
          </a:prstGeom>
          <a:noFill/>
          <a:ln>
            <a:noFill/>
          </a:ln>
        </p:spPr>
        <p:txBody>
          <a:bodyPr spcFirstLastPara="1" wrap="square" lIns="0" tIns="0" rIns="0" bIns="0" anchor="b" anchorCtr="0">
            <a:noAutofit/>
          </a:bodyPr>
          <a:lstStyle/>
          <a:p>
            <a:r>
              <a:rPr lang="fr-CA" dirty="0"/>
              <a:t>PHILOSOPHIE DE JEU</a:t>
            </a:r>
            <a:endParaRPr dirty="0">
              <a:latin typeface="Helvetica Neue"/>
              <a:ea typeface="Helvetica Neue"/>
              <a:cs typeface="Helvetica Neue"/>
              <a:sym typeface="Helvetica Neue"/>
            </a:endParaRPr>
          </a:p>
        </p:txBody>
      </p:sp>
      <p:sp>
        <p:nvSpPr>
          <p:cNvPr id="1226" name="Google Shape;1226;p108"/>
          <p:cNvSpPr txBox="1">
            <a:spLocks noGrp="1"/>
          </p:cNvSpPr>
          <p:nvPr>
            <p:ph type="body" idx="1"/>
          </p:nvPr>
        </p:nvSpPr>
        <p:spPr>
          <a:xfrm>
            <a:off x="3969200" y="1297267"/>
            <a:ext cx="7285600" cy="5306800"/>
          </a:xfrm>
          <a:prstGeom prst="rect">
            <a:avLst/>
          </a:prstGeom>
          <a:noFill/>
          <a:ln>
            <a:noFill/>
          </a:ln>
        </p:spPr>
        <p:txBody>
          <a:bodyPr spcFirstLastPara="1" wrap="square" lIns="0" tIns="0" rIns="0" bIns="0" anchor="t" anchorCtr="0">
            <a:noAutofit/>
          </a:bodyPr>
          <a:lstStyle/>
          <a:p>
            <a:pPr marL="0" indent="0" algn="just">
              <a:buNone/>
            </a:pPr>
            <a:r>
              <a:rPr lang="fr-CA" sz="2000" b="1">
                <a:latin typeface="IBM Plex Sans"/>
                <a:ea typeface="IBM Plex Sans"/>
                <a:cs typeface="IBM Plex Sans"/>
                <a:sym typeface="IBM Plex Sans"/>
              </a:rPr>
              <a:t>NOURRIR LA GÉNÉROSITÉ</a:t>
            </a:r>
            <a:endParaRPr sz="2000" b="1">
              <a:latin typeface="IBM Plex Sans"/>
              <a:ea typeface="IBM Plex Sans"/>
              <a:cs typeface="IBM Plex Sans"/>
              <a:sym typeface="IBM Plex Sans"/>
            </a:endParaRPr>
          </a:p>
          <a:p>
            <a:pPr marL="0" indent="0" algn="just">
              <a:buNone/>
            </a:pPr>
            <a:r>
              <a:rPr lang="fr-CA" sz="2000"/>
              <a:t>Le football étant un sport collectif, il est essentiel que chaque joueur offre ses qualités individuelles au collectif. Chacun, avec sa personnalité, doit agir pour le bénéfice de l’équipe.</a:t>
            </a:r>
            <a:endParaRPr sz="2000"/>
          </a:p>
          <a:p>
            <a:pPr marL="0" indent="0" algn="just">
              <a:buNone/>
            </a:pPr>
            <a:endParaRPr sz="2000"/>
          </a:p>
          <a:p>
            <a:pPr marL="0" indent="0" algn="just">
              <a:buNone/>
            </a:pPr>
            <a:r>
              <a:rPr lang="fr-CA" sz="2000" b="1">
                <a:latin typeface="IBM Plex Sans"/>
                <a:ea typeface="IBM Plex Sans"/>
                <a:cs typeface="IBM Plex Sans"/>
                <a:sym typeface="IBM Plex Sans"/>
              </a:rPr>
              <a:t>APPRENTISSAGES ADAPTÉS À L'ÂGE ET AUX OBJECTIFS DE RÉUSSITE </a:t>
            </a:r>
            <a:endParaRPr sz="2000" b="1">
              <a:latin typeface="IBM Plex Sans"/>
              <a:ea typeface="IBM Plex Sans"/>
              <a:cs typeface="IBM Plex Sans"/>
              <a:sym typeface="IBM Plex Sans"/>
            </a:endParaRPr>
          </a:p>
          <a:p>
            <a:pPr marL="0" indent="0" algn="just">
              <a:buNone/>
            </a:pPr>
            <a:r>
              <a:rPr lang="fr-CA" sz="2000"/>
              <a:t>L’âge d’entrée dans le club et la durée de la formation (+/- 10 années) permettent de </a:t>
            </a:r>
            <a:r>
              <a:rPr lang="fr-CA" sz="2000" b="1">
                <a:latin typeface="IBM Plex Sans"/>
                <a:ea typeface="IBM Plex Sans"/>
                <a:cs typeface="IBM Plex Sans"/>
                <a:sym typeface="IBM Plex Sans"/>
              </a:rPr>
              <a:t>prendre le temps</a:t>
            </a:r>
            <a:r>
              <a:rPr lang="fr-CA" sz="2000"/>
              <a:t> pour respecter les étapes des apprentissages en fonction des morphologies et de la qualité de chacun des joueurs. Les objectifs de réussite sont graduels et respectent le joueur dans son développement. Il est nécessaire de faire les choses aux âges qui leur correspondent, sur des surfaces aux dimensions adéquates et à un rythme imposé par la nature, les enfants ne sont pas de petits adultes.</a:t>
            </a:r>
            <a:endParaRPr sz="2000" b="1">
              <a:latin typeface="IBM Plex Sans"/>
              <a:ea typeface="IBM Plex Sans"/>
              <a:cs typeface="IBM Plex Sans"/>
              <a:sym typeface="IBM Plex Sans"/>
            </a:endParaRPr>
          </a:p>
          <a:p>
            <a:pPr marL="0" indent="0">
              <a:buNone/>
            </a:pPr>
            <a:endParaRPr sz="2133"/>
          </a:p>
        </p:txBody>
      </p:sp>
      <p:pic>
        <p:nvPicPr>
          <p:cNvPr id="1227" name="Google Shape;1227;p108"/>
          <p:cNvPicPr preferRelativeResize="0"/>
          <p:nvPr/>
        </p:nvPicPr>
        <p:blipFill rotWithShape="1">
          <a:blip r:embed="rId3">
            <a:alphaModFix/>
          </a:blip>
          <a:srcRect/>
          <a:stretch/>
        </p:blipFill>
        <p:spPr>
          <a:xfrm>
            <a:off x="431000" y="239200"/>
            <a:ext cx="1259533" cy="171393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pic>
        <p:nvPicPr>
          <p:cNvPr id="1279" name="Google Shape;1279;p116"/>
          <p:cNvPicPr preferRelativeResize="0"/>
          <p:nvPr/>
        </p:nvPicPr>
        <p:blipFill rotWithShape="1">
          <a:blip r:embed="rId3">
            <a:alphaModFix/>
          </a:blip>
          <a:srcRect/>
          <a:stretch/>
        </p:blipFill>
        <p:spPr>
          <a:xfrm>
            <a:off x="6975300" y="299733"/>
            <a:ext cx="5719000" cy="5719000"/>
          </a:xfrm>
          <a:prstGeom prst="rect">
            <a:avLst/>
          </a:prstGeom>
          <a:noFill/>
          <a:ln>
            <a:noFill/>
          </a:ln>
        </p:spPr>
      </p:pic>
      <p:sp>
        <p:nvSpPr>
          <p:cNvPr id="1280" name="Google Shape;1280;p116"/>
          <p:cNvSpPr txBox="1">
            <a:spLocks noGrp="1"/>
          </p:cNvSpPr>
          <p:nvPr>
            <p:ph type="ctrTitle" idx="4294967295"/>
          </p:nvPr>
        </p:nvSpPr>
        <p:spPr>
          <a:xfrm>
            <a:off x="1" y="2237726"/>
            <a:ext cx="5422900" cy="2521887"/>
          </a:xfrm>
          <a:prstGeom prst="rect">
            <a:avLst/>
          </a:prstGeom>
          <a:noFill/>
          <a:ln>
            <a:noFill/>
          </a:ln>
        </p:spPr>
        <p:txBody>
          <a:bodyPr spcFirstLastPara="1" wrap="square" lIns="0" tIns="0" rIns="0" bIns="0" anchor="t" anchorCtr="0">
            <a:noAutofit/>
          </a:bodyPr>
          <a:lstStyle/>
          <a:p>
            <a:pPr algn="ctr">
              <a:lnSpc>
                <a:spcPct val="100000"/>
              </a:lnSpc>
            </a:pPr>
            <a:r>
              <a:rPr lang="fr-CA" sz="4267" dirty="0">
                <a:solidFill>
                  <a:srgbClr val="FFFFFF"/>
                </a:solidFill>
                <a:latin typeface="Nunito"/>
                <a:ea typeface="Nunito"/>
                <a:cs typeface="Nunito"/>
                <a:sym typeface="Nunito"/>
              </a:rPr>
              <a:t>2.4 STRATÉGIES POUR PROMOUVOIR LE SOCCER FÉMININ</a:t>
            </a:r>
            <a:endParaRPr sz="4267" dirty="0">
              <a:solidFill>
                <a:srgbClr val="FFFFFF"/>
              </a:solidFill>
              <a:latin typeface="Nunito"/>
              <a:ea typeface="Nunito"/>
              <a:cs typeface="Nunito"/>
              <a:sym typeface="Nuni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117"/>
          <p:cNvSpPr txBox="1">
            <a:spLocks noGrp="1"/>
          </p:cNvSpPr>
          <p:nvPr>
            <p:ph type="title"/>
          </p:nvPr>
        </p:nvSpPr>
        <p:spPr>
          <a:xfrm>
            <a:off x="3969200" y="403466"/>
            <a:ext cx="7989717" cy="690228"/>
          </a:xfrm>
          <a:prstGeom prst="rect">
            <a:avLst/>
          </a:prstGeom>
          <a:noFill/>
          <a:ln>
            <a:noFill/>
          </a:ln>
        </p:spPr>
        <p:txBody>
          <a:bodyPr spcFirstLastPara="1" wrap="square" lIns="0" tIns="0" rIns="0" bIns="0" anchor="b" anchorCtr="0">
            <a:noAutofit/>
          </a:bodyPr>
          <a:lstStyle/>
          <a:p>
            <a:r>
              <a:rPr lang="fr-CA" sz="2400" dirty="0"/>
              <a:t>STRATÉGIES POUR PROMOUVOIR LE SOCCER FÉMININ</a:t>
            </a:r>
            <a:endParaRPr sz="2400" dirty="0">
              <a:latin typeface="Helvetica Neue"/>
              <a:ea typeface="Helvetica Neue"/>
              <a:cs typeface="Helvetica Neue"/>
              <a:sym typeface="Helvetica Neue"/>
            </a:endParaRPr>
          </a:p>
        </p:txBody>
      </p:sp>
      <p:sp>
        <p:nvSpPr>
          <p:cNvPr id="1286" name="Google Shape;1286;p117"/>
          <p:cNvSpPr txBox="1">
            <a:spLocks noGrp="1"/>
          </p:cNvSpPr>
          <p:nvPr>
            <p:ph type="body" idx="1"/>
          </p:nvPr>
        </p:nvSpPr>
        <p:spPr>
          <a:xfrm>
            <a:off x="3969200" y="1297267"/>
            <a:ext cx="7791800" cy="5306800"/>
          </a:xfrm>
          <a:prstGeom prst="rect">
            <a:avLst/>
          </a:prstGeom>
          <a:noFill/>
          <a:ln>
            <a:noFill/>
          </a:ln>
        </p:spPr>
        <p:txBody>
          <a:bodyPr spcFirstLastPara="1" wrap="square" lIns="0" tIns="0" rIns="0" bIns="0" anchor="t" anchorCtr="0">
            <a:noAutofit/>
          </a:bodyPr>
          <a:lstStyle/>
          <a:p>
            <a:pPr marL="0" indent="0" algn="just">
              <a:buNone/>
            </a:pPr>
            <a:r>
              <a:rPr lang="fr-CA" sz="1600"/>
              <a:t>Au fil des années, notre Club a réalisé que le soccer féminin pose des défis uniques qui méritent une perspective éduquée et particulière à ses besoins. Notre objectif de recrutement d'éducateurs spécialisés fait partie de notre plan. Notre Club aspire à créer un modèle de développement unique aux besoins d'une athlète. L'organisation d'événements avec d'anciennes athlètes permettra d'illustrer le parcours et la réussite qui est atteignable pour une jeune fille. L'objectif primordial est de créer une passion pour le sport. Des partenariats avec des organismes qui promeuvent des activités majoritairement axés sur les filles seront établis.</a:t>
            </a:r>
            <a:endParaRPr/>
          </a:p>
        </p:txBody>
      </p:sp>
      <p:pic>
        <p:nvPicPr>
          <p:cNvPr id="1287" name="Google Shape;1287;p117"/>
          <p:cNvPicPr preferRelativeResize="0"/>
          <p:nvPr/>
        </p:nvPicPr>
        <p:blipFill rotWithShape="1">
          <a:blip r:embed="rId3">
            <a:alphaModFix/>
          </a:blip>
          <a:srcRect/>
          <a:stretch/>
        </p:blipFill>
        <p:spPr>
          <a:xfrm>
            <a:off x="431000" y="239200"/>
            <a:ext cx="1259533" cy="1713933"/>
          </a:xfrm>
          <a:prstGeom prst="rect">
            <a:avLst/>
          </a:prstGeom>
          <a:noFill/>
          <a:ln>
            <a:noFill/>
          </a:ln>
        </p:spPr>
      </p:pic>
      <p:graphicFrame>
        <p:nvGraphicFramePr>
          <p:cNvPr id="1288" name="Google Shape;1288;p117"/>
          <p:cNvGraphicFramePr/>
          <p:nvPr/>
        </p:nvGraphicFramePr>
        <p:xfrm>
          <a:off x="4006987" y="3429000"/>
          <a:ext cx="7951868" cy="3297334"/>
        </p:xfrm>
        <a:graphic>
          <a:graphicData uri="http://schemas.openxmlformats.org/drawingml/2006/table">
            <a:tbl>
              <a:tblPr>
                <a:noFill/>
              </a:tblPr>
              <a:tblGrid>
                <a:gridCol w="1987967">
                  <a:extLst>
                    <a:ext uri="{9D8B030D-6E8A-4147-A177-3AD203B41FA5}">
                      <a16:colId xmlns:a16="http://schemas.microsoft.com/office/drawing/2014/main" val="20000"/>
                    </a:ext>
                  </a:extLst>
                </a:gridCol>
                <a:gridCol w="1987967">
                  <a:extLst>
                    <a:ext uri="{9D8B030D-6E8A-4147-A177-3AD203B41FA5}">
                      <a16:colId xmlns:a16="http://schemas.microsoft.com/office/drawing/2014/main" val="20001"/>
                    </a:ext>
                  </a:extLst>
                </a:gridCol>
                <a:gridCol w="1987967">
                  <a:extLst>
                    <a:ext uri="{9D8B030D-6E8A-4147-A177-3AD203B41FA5}">
                      <a16:colId xmlns:a16="http://schemas.microsoft.com/office/drawing/2014/main" val="20002"/>
                    </a:ext>
                  </a:extLst>
                </a:gridCol>
                <a:gridCol w="1987967">
                  <a:extLst>
                    <a:ext uri="{9D8B030D-6E8A-4147-A177-3AD203B41FA5}">
                      <a16:colId xmlns:a16="http://schemas.microsoft.com/office/drawing/2014/main" val="20003"/>
                    </a:ext>
                  </a:extLst>
                </a:gridCol>
              </a:tblGrid>
              <a:tr h="626067">
                <a:tc>
                  <a:txBody>
                    <a:bodyPr/>
                    <a:lstStyle/>
                    <a:p>
                      <a:pPr marL="0" marR="0" lvl="0" indent="0" algn="ctr" rtl="0">
                        <a:lnSpc>
                          <a:spcPct val="100000"/>
                        </a:lnSpc>
                        <a:spcBef>
                          <a:spcPts val="0"/>
                        </a:spcBef>
                        <a:spcAft>
                          <a:spcPts val="0"/>
                        </a:spcAft>
                        <a:buClr>
                          <a:schemeClr val="lt1"/>
                        </a:buClr>
                        <a:buSzPts val="1200"/>
                        <a:buFont typeface="Arial"/>
                        <a:buNone/>
                      </a:pPr>
                      <a:r>
                        <a:rPr lang="fr-CA" sz="1600" b="1" i="0" u="none" strike="noStrike" cap="none">
                          <a:solidFill>
                            <a:schemeClr val="lt1"/>
                          </a:solidFill>
                          <a:latin typeface="IBM Plex Sans Light"/>
                          <a:ea typeface="IBM Plex Sans Light"/>
                          <a:cs typeface="IBM Plex Sans Light"/>
                          <a:sym typeface="IBM Plex Sans Light"/>
                        </a:rPr>
                        <a:t>Objectifs stratégiques</a:t>
                      </a:r>
                      <a:endParaRPr sz="1600" b="0" i="0" u="none" strike="noStrike" cap="none">
                        <a:solidFill>
                          <a:schemeClr val="lt1"/>
                        </a:solidFill>
                        <a:latin typeface="IBM Plex Sans Light"/>
                        <a:ea typeface="IBM Plex Sans Light"/>
                        <a:cs typeface="IBM Plex Sans Light"/>
                        <a:sym typeface="IBM Plex Sans Light"/>
                      </a:endParaRPr>
                    </a:p>
                  </a:txBody>
                  <a:tcPr marL="121933" marR="121933" marT="60967" marB="60967"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A3196"/>
                    </a:solidFill>
                  </a:tcPr>
                </a:tc>
                <a:tc>
                  <a:txBody>
                    <a:bodyPr/>
                    <a:lstStyle/>
                    <a:p>
                      <a:pPr marL="0" marR="0" lvl="0" indent="0" algn="ctr" rtl="0">
                        <a:lnSpc>
                          <a:spcPct val="100000"/>
                        </a:lnSpc>
                        <a:spcBef>
                          <a:spcPts val="0"/>
                        </a:spcBef>
                        <a:spcAft>
                          <a:spcPts val="0"/>
                        </a:spcAft>
                        <a:buNone/>
                      </a:pPr>
                      <a:r>
                        <a:rPr lang="fr-CA" sz="1400" b="0" i="0" u="none" strike="noStrike" cap="none">
                          <a:solidFill>
                            <a:schemeClr val="lt1"/>
                          </a:solidFill>
                          <a:latin typeface="IBM Plex Sans Light"/>
                          <a:ea typeface="IBM Plex Sans Light"/>
                          <a:cs typeface="IBM Plex Sans Light"/>
                          <a:sym typeface="IBM Plex Sans Light"/>
                        </a:rPr>
                        <a:t>Actions à réaliser</a:t>
                      </a:r>
                      <a:endParaRPr sz="1400" i="1" u="sng" strike="noStrike" cap="none">
                        <a:latin typeface="IBM Plex Sans Light"/>
                        <a:ea typeface="IBM Plex Sans Light"/>
                        <a:cs typeface="IBM Plex Sans Light"/>
                        <a:sym typeface="IBM Plex Sans Light"/>
                      </a:endParaRPr>
                    </a:p>
                  </a:txBody>
                  <a:tcPr marL="121933" marR="121933" marT="60967" marB="60967"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A3196"/>
                    </a:solidFill>
                  </a:tcPr>
                </a:tc>
                <a:tc>
                  <a:txBody>
                    <a:bodyPr/>
                    <a:lstStyle/>
                    <a:p>
                      <a:pPr marL="0" marR="0" lvl="0" indent="0" algn="ctr" rtl="0">
                        <a:lnSpc>
                          <a:spcPct val="100000"/>
                        </a:lnSpc>
                        <a:spcBef>
                          <a:spcPts val="0"/>
                        </a:spcBef>
                        <a:spcAft>
                          <a:spcPts val="0"/>
                        </a:spcAft>
                        <a:buNone/>
                      </a:pPr>
                      <a:r>
                        <a:rPr lang="fr-CA" sz="1400" b="0" i="0" u="none" strike="noStrike" cap="none">
                          <a:solidFill>
                            <a:schemeClr val="lt1"/>
                          </a:solidFill>
                          <a:latin typeface="IBM Plex Sans Light"/>
                          <a:ea typeface="IBM Plex Sans Light"/>
                          <a:cs typeface="IBM Plex Sans Light"/>
                          <a:sym typeface="IBM Plex Sans Light"/>
                        </a:rPr>
                        <a:t>Échéancier </a:t>
                      </a:r>
                      <a:endParaRPr sz="1400" i="1" u="sng" strike="noStrike" cap="none">
                        <a:latin typeface="IBM Plex Sans Light"/>
                        <a:ea typeface="IBM Plex Sans Light"/>
                        <a:cs typeface="IBM Plex Sans Light"/>
                        <a:sym typeface="IBM Plex Sans Light"/>
                      </a:endParaRPr>
                    </a:p>
                  </a:txBody>
                  <a:tcPr marL="121933" marR="121933" marT="60967" marB="60967"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A3196"/>
                    </a:solidFill>
                  </a:tcPr>
                </a:tc>
                <a:tc>
                  <a:txBody>
                    <a:bodyPr/>
                    <a:lstStyle/>
                    <a:p>
                      <a:pPr marL="0" marR="0" lvl="0" indent="0" algn="ctr" rtl="0">
                        <a:lnSpc>
                          <a:spcPct val="100000"/>
                        </a:lnSpc>
                        <a:spcBef>
                          <a:spcPts val="0"/>
                        </a:spcBef>
                        <a:spcAft>
                          <a:spcPts val="0"/>
                        </a:spcAft>
                        <a:buClr>
                          <a:schemeClr val="lt1"/>
                        </a:buClr>
                        <a:buSzPts val="1050"/>
                        <a:buFont typeface="Arial"/>
                        <a:buNone/>
                      </a:pPr>
                      <a:r>
                        <a:rPr lang="fr-CA" sz="1400" b="0" i="0" u="none" strike="noStrike" cap="none">
                          <a:solidFill>
                            <a:schemeClr val="lt1"/>
                          </a:solidFill>
                          <a:latin typeface="IBM Plex Sans Light"/>
                          <a:ea typeface="IBM Plex Sans Light"/>
                          <a:cs typeface="IBM Plex Sans Light"/>
                          <a:sym typeface="IBM Plex Sans Light"/>
                        </a:rPr>
                        <a:t>Personne responsable </a:t>
                      </a:r>
                      <a:endParaRPr sz="1400" i="1" u="sng" strike="noStrike" cap="none">
                        <a:latin typeface="IBM Plex Sans Light"/>
                        <a:ea typeface="IBM Plex Sans Light"/>
                        <a:cs typeface="IBM Plex Sans Light"/>
                        <a:sym typeface="IBM Plex Sans Light"/>
                      </a:endParaRPr>
                    </a:p>
                  </a:txBody>
                  <a:tcPr marL="121933" marR="121933" marT="60967" marB="60967"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A3196"/>
                    </a:solidFill>
                  </a:tcPr>
                </a:tc>
                <a:extLst>
                  <a:ext uri="{0D108BD9-81ED-4DB2-BD59-A6C34878D82A}">
                    <a16:rowId xmlns:a16="http://schemas.microsoft.com/office/drawing/2014/main" val="10000"/>
                  </a:ext>
                </a:extLst>
              </a:tr>
              <a:tr h="584333">
                <a:tc rowSpan="3">
                  <a:txBody>
                    <a:bodyPr/>
                    <a:lstStyle/>
                    <a:p>
                      <a:pPr marL="0" marR="0" lvl="0" indent="0" algn="ctr" rtl="0">
                        <a:lnSpc>
                          <a:spcPct val="100000"/>
                        </a:lnSpc>
                        <a:spcBef>
                          <a:spcPts val="0"/>
                        </a:spcBef>
                        <a:spcAft>
                          <a:spcPts val="0"/>
                        </a:spcAft>
                        <a:buNone/>
                      </a:pPr>
                      <a:r>
                        <a:rPr lang="fr-CA" sz="1500" b="0" i="0" u="none" strike="noStrike" cap="none">
                          <a:solidFill>
                            <a:schemeClr val="dk1"/>
                          </a:solidFill>
                          <a:latin typeface="IBM Plex Sans Light"/>
                          <a:ea typeface="IBM Plex Sans Light"/>
                          <a:cs typeface="IBM Plex Sans Light"/>
                          <a:sym typeface="IBM Plex Sans Light"/>
                        </a:rPr>
                        <a:t>Augmenter le nombre de joueuses que nous avons a FC Laval</a:t>
                      </a:r>
                      <a:endParaRPr sz="1500" b="0" i="0" u="none" strike="noStrike" cap="none">
                        <a:solidFill>
                          <a:schemeClr val="dk1"/>
                        </a:solidFill>
                        <a:latin typeface="IBM Plex Sans Light"/>
                        <a:ea typeface="IBM Plex Sans Light"/>
                        <a:cs typeface="IBM Plex Sans Light"/>
                        <a:sym typeface="IBM Plex Sans Light"/>
                      </a:endParaRPr>
                    </a:p>
                  </a:txBody>
                  <a:tcPr marL="121933" marR="121933" marT="60967" marB="60967"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C5BBDF"/>
                    </a:solidFill>
                  </a:tcPr>
                </a:tc>
                <a:tc>
                  <a:txBody>
                    <a:bodyPr/>
                    <a:lstStyle/>
                    <a:p>
                      <a:pPr marL="0" marR="0" lvl="0" indent="0" algn="ctr" rtl="0">
                        <a:lnSpc>
                          <a:spcPct val="100000"/>
                        </a:lnSpc>
                        <a:spcBef>
                          <a:spcPts val="0"/>
                        </a:spcBef>
                        <a:spcAft>
                          <a:spcPts val="0"/>
                        </a:spcAft>
                        <a:buNone/>
                      </a:pPr>
                      <a:r>
                        <a:rPr lang="fr-CA" sz="1500" b="0" i="0" u="none" strike="noStrike" cap="none">
                          <a:solidFill>
                            <a:schemeClr val="dk1"/>
                          </a:solidFill>
                          <a:latin typeface="IBM Plex Sans Light"/>
                          <a:ea typeface="IBM Plex Sans Light"/>
                          <a:cs typeface="IBM Plex Sans Light"/>
                          <a:sym typeface="IBM Plex Sans Light"/>
                        </a:rPr>
                        <a:t>Campagnes réseaux sociaux</a:t>
                      </a:r>
                      <a:endParaRPr sz="1500" u="none" strike="noStrike" cap="none">
                        <a:solidFill>
                          <a:schemeClr val="dk1"/>
                        </a:solidFill>
                        <a:latin typeface="IBM Plex Sans Light"/>
                        <a:ea typeface="IBM Plex Sans Light"/>
                        <a:cs typeface="IBM Plex Sans Light"/>
                        <a:sym typeface="IBM Plex Sans Light"/>
                      </a:endParaRPr>
                    </a:p>
                  </a:txBody>
                  <a:tcPr marL="121933" marR="121933" marT="60967" marB="60967"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C5BBDF"/>
                    </a:solidFill>
                  </a:tcPr>
                </a:tc>
                <a:tc>
                  <a:txBody>
                    <a:bodyPr/>
                    <a:lstStyle/>
                    <a:p>
                      <a:pPr marL="0" marR="0" lvl="0" indent="0" algn="ctr" rtl="0">
                        <a:lnSpc>
                          <a:spcPct val="100000"/>
                        </a:lnSpc>
                        <a:spcBef>
                          <a:spcPts val="0"/>
                        </a:spcBef>
                        <a:spcAft>
                          <a:spcPts val="0"/>
                        </a:spcAft>
                        <a:buNone/>
                      </a:pPr>
                      <a:r>
                        <a:rPr lang="fr-CA" sz="1500" u="none" strike="noStrike" cap="none">
                          <a:solidFill>
                            <a:schemeClr val="dk1"/>
                          </a:solidFill>
                          <a:latin typeface="IBM Plex Sans Light"/>
                          <a:ea typeface="IBM Plex Sans Light"/>
                          <a:cs typeface="IBM Plex Sans Light"/>
                          <a:sym typeface="IBM Plex Sans Light"/>
                        </a:rPr>
                        <a:t>Janvier 2022</a:t>
                      </a:r>
                      <a:endParaRPr sz="2500"/>
                    </a:p>
                  </a:txBody>
                  <a:tcPr marL="121933" marR="121933" marT="60967" marB="60967"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C5BBD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fr-CA" sz="1500" b="0" i="0" u="none" strike="noStrike" cap="none">
                          <a:solidFill>
                            <a:schemeClr val="dk1"/>
                          </a:solidFill>
                          <a:latin typeface="IBM Plex Sans Light"/>
                          <a:ea typeface="IBM Plex Sans Light"/>
                          <a:cs typeface="IBM Plex Sans Light"/>
                          <a:sym typeface="IBM Plex Sans Light"/>
                        </a:rPr>
                        <a:t>Directeur Tech.</a:t>
                      </a:r>
                      <a:endParaRPr sz="1500" u="none" strike="noStrike" cap="none">
                        <a:solidFill>
                          <a:schemeClr val="dk1"/>
                        </a:solidFill>
                        <a:latin typeface="IBM Plex Sans Light"/>
                        <a:ea typeface="IBM Plex Sans Light"/>
                        <a:cs typeface="IBM Plex Sans Light"/>
                        <a:sym typeface="IBM Plex Sans Light"/>
                      </a:endParaRPr>
                    </a:p>
                  </a:txBody>
                  <a:tcPr marL="121933" marR="121933" marT="60967" marB="60967"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C5BBDF"/>
                    </a:solidFill>
                  </a:tcPr>
                </a:tc>
                <a:extLst>
                  <a:ext uri="{0D108BD9-81ED-4DB2-BD59-A6C34878D82A}">
                    <a16:rowId xmlns:a16="http://schemas.microsoft.com/office/drawing/2014/main" val="10001"/>
                  </a:ext>
                </a:extLst>
              </a:tr>
              <a:tr h="1043467">
                <a:tc vMerge="1">
                  <a:txBody>
                    <a:bodyPr/>
                    <a:lstStyle/>
                    <a:p>
                      <a:endParaRPr lang="fr-FR"/>
                    </a:p>
                  </a:txBody>
                  <a:tcPr/>
                </a:tc>
                <a:tc>
                  <a:txBody>
                    <a:bodyPr/>
                    <a:lstStyle/>
                    <a:p>
                      <a:pPr marL="0" marR="0" lvl="0" indent="0" algn="ctr" rtl="0">
                        <a:lnSpc>
                          <a:spcPct val="100000"/>
                        </a:lnSpc>
                        <a:spcBef>
                          <a:spcPts val="0"/>
                        </a:spcBef>
                        <a:spcAft>
                          <a:spcPts val="0"/>
                        </a:spcAft>
                        <a:buNone/>
                      </a:pPr>
                      <a:r>
                        <a:rPr lang="fr-CA" sz="1500" b="0" i="0" u="none" strike="noStrike" cap="none">
                          <a:solidFill>
                            <a:schemeClr val="dk1"/>
                          </a:solidFill>
                          <a:latin typeface="IBM Plex Sans Light"/>
                          <a:ea typeface="IBM Plex Sans Light"/>
                          <a:cs typeface="IBM Plex Sans Light"/>
                          <a:sym typeface="IBM Plex Sans Light"/>
                        </a:rPr>
                        <a:t>Mettre l’emphase sur la valeur nos équipes</a:t>
                      </a:r>
                      <a:endParaRPr sz="2500"/>
                    </a:p>
                    <a:p>
                      <a:pPr marL="0" marR="0" lvl="0" indent="0" algn="ctr" rtl="0">
                        <a:lnSpc>
                          <a:spcPct val="100000"/>
                        </a:lnSpc>
                        <a:spcBef>
                          <a:spcPts val="0"/>
                        </a:spcBef>
                        <a:spcAft>
                          <a:spcPts val="0"/>
                        </a:spcAft>
                        <a:buNone/>
                      </a:pPr>
                      <a:r>
                        <a:rPr lang="fr-CA" sz="1500" b="0" i="0" u="none" strike="noStrike" cap="none">
                          <a:solidFill>
                            <a:schemeClr val="dk1"/>
                          </a:solidFill>
                          <a:latin typeface="IBM Plex Sans Light"/>
                          <a:ea typeface="IBM Plex Sans Light"/>
                          <a:cs typeface="IBM Plex Sans Light"/>
                          <a:sym typeface="IBM Plex Sans Light"/>
                        </a:rPr>
                        <a:t>féminines</a:t>
                      </a:r>
                      <a:endParaRPr sz="1500" b="0" i="0" u="none" strike="noStrike" cap="none">
                        <a:solidFill>
                          <a:schemeClr val="dk1"/>
                        </a:solidFill>
                        <a:latin typeface="IBM Plex Sans Light"/>
                        <a:ea typeface="IBM Plex Sans Light"/>
                        <a:cs typeface="IBM Plex Sans Light"/>
                        <a:sym typeface="IBM Plex Sans Light"/>
                      </a:endParaRPr>
                    </a:p>
                  </a:txBody>
                  <a:tcPr marL="121933" marR="121933" marT="60967" marB="60967"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C5BBD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fr-CA" sz="1500" u="none" strike="noStrike" cap="none">
                          <a:solidFill>
                            <a:schemeClr val="dk1"/>
                          </a:solidFill>
                          <a:latin typeface="IBM Plex Sans Light"/>
                          <a:ea typeface="IBM Plex Sans Light"/>
                          <a:cs typeface="IBM Plex Sans Light"/>
                          <a:sym typeface="IBM Plex Sans Light"/>
                        </a:rPr>
                        <a:t>Janvier 2022</a:t>
                      </a:r>
                      <a:endParaRPr sz="2500"/>
                    </a:p>
                  </a:txBody>
                  <a:tcPr marL="121933" marR="121933" marT="60967" marB="60967"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C5BBD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fr-CA" sz="1500" b="0" i="0" u="none" strike="noStrike" cap="none">
                          <a:solidFill>
                            <a:schemeClr val="dk1"/>
                          </a:solidFill>
                          <a:latin typeface="IBM Plex Sans Light"/>
                          <a:ea typeface="IBM Plex Sans Light"/>
                          <a:cs typeface="IBM Plex Sans Light"/>
                          <a:sym typeface="IBM Plex Sans Light"/>
                        </a:rPr>
                        <a:t>Directeur Tech</a:t>
                      </a:r>
                      <a:endParaRPr sz="1500" u="none" strike="noStrike" cap="none">
                        <a:solidFill>
                          <a:schemeClr val="dk1"/>
                        </a:solidFill>
                        <a:latin typeface="IBM Plex Sans Light"/>
                        <a:ea typeface="IBM Plex Sans Light"/>
                        <a:cs typeface="IBM Plex Sans Light"/>
                        <a:sym typeface="IBM Plex Sans Light"/>
                      </a:endParaRPr>
                    </a:p>
                  </a:txBody>
                  <a:tcPr marL="121933" marR="121933" marT="60967" marB="60967"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C5BBDF"/>
                    </a:solidFill>
                  </a:tcPr>
                </a:tc>
                <a:extLst>
                  <a:ext uri="{0D108BD9-81ED-4DB2-BD59-A6C34878D82A}">
                    <a16:rowId xmlns:a16="http://schemas.microsoft.com/office/drawing/2014/main" val="10002"/>
                  </a:ext>
                </a:extLst>
              </a:tr>
              <a:tr h="1043467">
                <a:tc vMerge="1">
                  <a:txBody>
                    <a:bodyPr/>
                    <a:lstStyle/>
                    <a:p>
                      <a:endParaRPr lang="fr-FR"/>
                    </a:p>
                  </a:txBody>
                  <a:tcPr/>
                </a:tc>
                <a:tc>
                  <a:txBody>
                    <a:bodyPr/>
                    <a:lstStyle/>
                    <a:p>
                      <a:pPr marL="0" marR="0" lvl="0" indent="0" algn="ctr" rtl="0">
                        <a:lnSpc>
                          <a:spcPct val="100000"/>
                        </a:lnSpc>
                        <a:spcBef>
                          <a:spcPts val="0"/>
                        </a:spcBef>
                        <a:spcAft>
                          <a:spcPts val="0"/>
                        </a:spcAft>
                        <a:buNone/>
                      </a:pPr>
                      <a:r>
                        <a:rPr lang="fr-CA" sz="1500" b="0" i="0" u="none" strike="noStrike" cap="none">
                          <a:solidFill>
                            <a:schemeClr val="dk1"/>
                          </a:solidFill>
                          <a:latin typeface="IBM Plex Sans Light"/>
                          <a:ea typeface="IBM Plex Sans Light"/>
                          <a:cs typeface="IBM Plex Sans Light"/>
                          <a:sym typeface="IBM Plex Sans Light"/>
                        </a:rPr>
                        <a:t>Mettre en avant davantage de joueuses dans la communauté</a:t>
                      </a:r>
                      <a:endParaRPr sz="1500" b="0" i="0" u="none" strike="noStrike" cap="none">
                        <a:solidFill>
                          <a:schemeClr val="dk1"/>
                        </a:solidFill>
                        <a:latin typeface="IBM Plex Sans Light"/>
                        <a:ea typeface="IBM Plex Sans Light"/>
                        <a:cs typeface="IBM Plex Sans Light"/>
                        <a:sym typeface="IBM Plex Sans Light"/>
                      </a:endParaRPr>
                    </a:p>
                  </a:txBody>
                  <a:tcPr marL="121933" marR="121933" marT="60967" marB="60967"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C5BBD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fr-CA" sz="1500" u="none" strike="noStrike" cap="none">
                          <a:solidFill>
                            <a:schemeClr val="dk1"/>
                          </a:solidFill>
                          <a:latin typeface="IBM Plex Sans Light"/>
                          <a:ea typeface="IBM Plex Sans Light"/>
                          <a:cs typeface="IBM Plex Sans Light"/>
                          <a:sym typeface="IBM Plex Sans Light"/>
                        </a:rPr>
                        <a:t>Janvier 2022</a:t>
                      </a:r>
                      <a:endParaRPr sz="2500"/>
                    </a:p>
                  </a:txBody>
                  <a:tcPr marL="121933" marR="121933" marT="60967" marB="60967"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C5BBD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fr-CA" sz="1500" b="0" i="0" u="none" strike="noStrike" cap="none">
                          <a:solidFill>
                            <a:schemeClr val="dk1"/>
                          </a:solidFill>
                          <a:latin typeface="IBM Plex Sans Light"/>
                          <a:ea typeface="IBM Plex Sans Light"/>
                          <a:cs typeface="IBM Plex Sans Light"/>
                          <a:sym typeface="IBM Plex Sans Light"/>
                        </a:rPr>
                        <a:t>Comité Marketing + Directeur Sportif</a:t>
                      </a:r>
                      <a:endParaRPr sz="1500" u="none" strike="noStrike" cap="none">
                        <a:solidFill>
                          <a:schemeClr val="dk1"/>
                        </a:solidFill>
                        <a:latin typeface="IBM Plex Sans Light"/>
                        <a:ea typeface="IBM Plex Sans Light"/>
                        <a:cs typeface="IBM Plex Sans Light"/>
                        <a:sym typeface="IBM Plex Sans Light"/>
                      </a:endParaRPr>
                    </a:p>
                  </a:txBody>
                  <a:tcPr marL="121933" marR="121933" marT="60967" marB="60967"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C5BBD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118"/>
          <p:cNvSpPr txBox="1">
            <a:spLocks noGrp="1"/>
          </p:cNvSpPr>
          <p:nvPr>
            <p:ph type="ctrTitle"/>
          </p:nvPr>
        </p:nvSpPr>
        <p:spPr>
          <a:xfrm>
            <a:off x="514984" y="2273950"/>
            <a:ext cx="5992400" cy="2614900"/>
          </a:xfrm>
          <a:prstGeom prst="rect">
            <a:avLst/>
          </a:prstGeom>
          <a:noFill/>
          <a:ln>
            <a:noFill/>
          </a:ln>
          <a:effectLst>
            <a:outerShdw blurRad="85725" dist="28575" dir="5400000" algn="bl" rotWithShape="0">
              <a:schemeClr val="accent6">
                <a:alpha val="24705"/>
              </a:schemeClr>
            </a:outerShdw>
          </a:effectLst>
        </p:spPr>
        <p:txBody>
          <a:bodyPr spcFirstLastPara="1" wrap="square" lIns="0" tIns="0" rIns="0" bIns="0" anchor="t" anchorCtr="0">
            <a:noAutofit/>
          </a:bodyPr>
          <a:lstStyle/>
          <a:p>
            <a:pPr algn="ctr">
              <a:lnSpc>
                <a:spcPct val="100000"/>
              </a:lnSpc>
            </a:pPr>
            <a:r>
              <a:rPr lang="fr-CA" sz="5333" dirty="0">
                <a:solidFill>
                  <a:srgbClr val="FFFFFF"/>
                </a:solidFill>
                <a:latin typeface="Nunito"/>
                <a:ea typeface="Nunito"/>
                <a:cs typeface="Nunito"/>
                <a:sym typeface="Nunito"/>
              </a:rPr>
              <a:t>3. PLAN DE DÉVELOPPEMENT DE L’ÉDUCATEUR</a:t>
            </a:r>
            <a:endParaRPr sz="5333" dirty="0">
              <a:latin typeface="Nunito"/>
              <a:ea typeface="Nunito"/>
              <a:cs typeface="Nunito"/>
              <a:sym typeface="Nunito"/>
            </a:endParaRPr>
          </a:p>
        </p:txBody>
      </p:sp>
      <p:pic>
        <p:nvPicPr>
          <p:cNvPr id="1294" name="Google Shape;1294;p118"/>
          <p:cNvPicPr preferRelativeResize="0"/>
          <p:nvPr/>
        </p:nvPicPr>
        <p:blipFill rotWithShape="1">
          <a:blip r:embed="rId3">
            <a:alphaModFix/>
          </a:blip>
          <a:srcRect/>
          <a:stretch/>
        </p:blipFill>
        <p:spPr>
          <a:xfrm>
            <a:off x="8962734" y="1407968"/>
            <a:ext cx="3635665" cy="36356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5"/>
          <p:cNvPicPr preferRelativeResize="0"/>
          <p:nvPr/>
        </p:nvPicPr>
        <p:blipFill rotWithShape="1">
          <a:blip r:embed="rId3">
            <a:alphaModFix/>
          </a:blip>
          <a:srcRect/>
          <a:stretch/>
        </p:blipFill>
        <p:spPr>
          <a:xfrm>
            <a:off x="6975300" y="299733"/>
            <a:ext cx="5719000" cy="5719000"/>
          </a:xfrm>
          <a:prstGeom prst="rect">
            <a:avLst/>
          </a:prstGeom>
          <a:noFill/>
          <a:ln>
            <a:noFill/>
          </a:ln>
        </p:spPr>
      </p:pic>
      <p:sp>
        <p:nvSpPr>
          <p:cNvPr id="214" name="Google Shape;214;p5"/>
          <p:cNvSpPr txBox="1">
            <a:spLocks noGrp="1"/>
          </p:cNvSpPr>
          <p:nvPr>
            <p:ph type="ctrTitle" idx="4294967295"/>
          </p:nvPr>
        </p:nvSpPr>
        <p:spPr>
          <a:xfrm>
            <a:off x="1" y="2368567"/>
            <a:ext cx="5423537" cy="2120867"/>
          </a:xfrm>
          <a:prstGeom prst="rect">
            <a:avLst/>
          </a:prstGeom>
          <a:noFill/>
          <a:ln>
            <a:noFill/>
          </a:ln>
        </p:spPr>
        <p:txBody>
          <a:bodyPr spcFirstLastPara="1" wrap="square" lIns="0" tIns="0" rIns="0" bIns="0" anchor="t" anchorCtr="0">
            <a:noAutofit/>
          </a:bodyPr>
          <a:lstStyle/>
          <a:p>
            <a:pPr algn="ctr">
              <a:lnSpc>
                <a:spcPct val="100000"/>
              </a:lnSpc>
            </a:pPr>
            <a:r>
              <a:rPr lang="fr-CA" sz="4800" dirty="0">
                <a:solidFill>
                  <a:srgbClr val="FFFFFF"/>
                </a:solidFill>
                <a:latin typeface="Nunito"/>
                <a:ea typeface="Nunito"/>
                <a:cs typeface="Nunito"/>
                <a:sym typeface="Nunito"/>
              </a:rPr>
              <a:t>1. VISION, MISSION ET VALEURS</a:t>
            </a:r>
            <a:endParaRPr sz="4800" dirty="0">
              <a:solidFill>
                <a:srgbClr val="FFFFFF"/>
              </a:solidFill>
              <a:latin typeface="Nunito"/>
              <a:ea typeface="Nunito"/>
              <a:cs typeface="Nunito"/>
              <a:sym typeface="Nuni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pic>
        <p:nvPicPr>
          <p:cNvPr id="1305" name="Google Shape;1305;p120"/>
          <p:cNvPicPr preferRelativeResize="0"/>
          <p:nvPr/>
        </p:nvPicPr>
        <p:blipFill rotWithShape="1">
          <a:blip r:embed="rId3">
            <a:alphaModFix/>
          </a:blip>
          <a:srcRect/>
          <a:stretch/>
        </p:blipFill>
        <p:spPr>
          <a:xfrm>
            <a:off x="6975300" y="299733"/>
            <a:ext cx="5719000" cy="5719000"/>
          </a:xfrm>
          <a:prstGeom prst="rect">
            <a:avLst/>
          </a:prstGeom>
          <a:noFill/>
          <a:ln>
            <a:noFill/>
          </a:ln>
        </p:spPr>
      </p:pic>
      <p:sp>
        <p:nvSpPr>
          <p:cNvPr id="1306" name="Google Shape;1306;p120"/>
          <p:cNvSpPr txBox="1">
            <a:spLocks noGrp="1"/>
          </p:cNvSpPr>
          <p:nvPr>
            <p:ph type="ctrTitle" idx="4294967295"/>
          </p:nvPr>
        </p:nvSpPr>
        <p:spPr>
          <a:xfrm>
            <a:off x="1" y="2807759"/>
            <a:ext cx="5422900" cy="1242483"/>
          </a:xfrm>
          <a:prstGeom prst="rect">
            <a:avLst/>
          </a:prstGeom>
          <a:noFill/>
          <a:ln>
            <a:noFill/>
          </a:ln>
        </p:spPr>
        <p:txBody>
          <a:bodyPr spcFirstLastPara="1" wrap="square" lIns="0" tIns="0" rIns="0" bIns="0" anchor="t" anchorCtr="0">
            <a:noAutofit/>
          </a:bodyPr>
          <a:lstStyle/>
          <a:p>
            <a:pPr algn="ctr">
              <a:lnSpc>
                <a:spcPct val="100000"/>
              </a:lnSpc>
            </a:pPr>
            <a:r>
              <a:rPr lang="fr-CA" sz="4267" dirty="0">
                <a:solidFill>
                  <a:srgbClr val="FFFFFF"/>
                </a:solidFill>
                <a:latin typeface="Nunito"/>
                <a:ea typeface="Nunito"/>
                <a:cs typeface="Nunito"/>
                <a:sym typeface="Nunito"/>
              </a:rPr>
              <a:t>3.1 PARCOURS DE L’ÉDUCATEUR</a:t>
            </a:r>
            <a:endParaRPr sz="4267" dirty="0">
              <a:solidFill>
                <a:srgbClr val="FFFFFF"/>
              </a:solidFill>
              <a:latin typeface="Nunito"/>
              <a:ea typeface="Nunito"/>
              <a:cs typeface="Nunito"/>
              <a:sym typeface="Nuni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121"/>
          <p:cNvSpPr txBox="1">
            <a:spLocks noGrp="1"/>
          </p:cNvSpPr>
          <p:nvPr>
            <p:ph type="title"/>
          </p:nvPr>
        </p:nvSpPr>
        <p:spPr>
          <a:xfrm>
            <a:off x="3969200" y="403467"/>
            <a:ext cx="7989717" cy="493005"/>
          </a:xfrm>
          <a:prstGeom prst="rect">
            <a:avLst/>
          </a:prstGeom>
          <a:noFill/>
          <a:ln>
            <a:noFill/>
          </a:ln>
        </p:spPr>
        <p:txBody>
          <a:bodyPr spcFirstLastPara="1" wrap="square" lIns="0" tIns="0" rIns="0" bIns="0" anchor="b" anchorCtr="0">
            <a:noAutofit/>
          </a:bodyPr>
          <a:lstStyle/>
          <a:p>
            <a:r>
              <a:rPr lang="fr-CA" sz="3200" dirty="0"/>
              <a:t>PARCOURS DE L’ÉDUCATEUR</a:t>
            </a:r>
            <a:endParaRPr sz="3200" dirty="0">
              <a:latin typeface="Helvetica Neue"/>
              <a:ea typeface="Helvetica Neue"/>
              <a:cs typeface="Helvetica Neue"/>
              <a:sym typeface="Helvetica Neue"/>
            </a:endParaRPr>
          </a:p>
        </p:txBody>
      </p:sp>
      <p:sp>
        <p:nvSpPr>
          <p:cNvPr id="1312" name="Google Shape;1312;p121"/>
          <p:cNvSpPr txBox="1">
            <a:spLocks noGrp="1"/>
          </p:cNvSpPr>
          <p:nvPr>
            <p:ph type="body" idx="1"/>
          </p:nvPr>
        </p:nvSpPr>
        <p:spPr>
          <a:xfrm>
            <a:off x="3969200" y="1297267"/>
            <a:ext cx="7791800" cy="5306800"/>
          </a:xfrm>
          <a:prstGeom prst="rect">
            <a:avLst/>
          </a:prstGeom>
          <a:noFill/>
          <a:ln>
            <a:noFill/>
          </a:ln>
        </p:spPr>
        <p:txBody>
          <a:bodyPr spcFirstLastPara="1" wrap="square" lIns="0" tIns="0" rIns="0" bIns="0" anchor="t" anchorCtr="0">
            <a:noAutofit/>
          </a:bodyPr>
          <a:lstStyle/>
          <a:p>
            <a:pPr marL="0" indent="0" algn="just">
              <a:buNone/>
            </a:pPr>
            <a:r>
              <a:rPr lang="fr-CA" sz="2133"/>
              <a:t>Le FC Laval a identifié la formation de leurs personnels d’encadrement comme étant une priorité et comme action critique pour le bon fonctionnement du club et la progression de leurs athlètes et programmes. Avec des éducateurs et éducatrices plus compétent.e.s, encadré.e.s et dédié.e.s l’environnement d’apprentissage pour les athlètes du club sera forcément amélioré, plus accueillant et motivant. </a:t>
            </a:r>
            <a:endParaRPr/>
          </a:p>
          <a:p>
            <a:pPr marL="0" indent="0" algn="just">
              <a:buNone/>
            </a:pPr>
            <a:endParaRPr sz="2133"/>
          </a:p>
          <a:p>
            <a:pPr marL="0" indent="0" algn="just">
              <a:buNone/>
            </a:pPr>
            <a:r>
              <a:rPr lang="fr-CA" sz="2133"/>
              <a:t>La première partie de ceci est d’avoir un plan clair pour nos éducateurs et éducatrices, incluant un parcours bien détaillé.</a:t>
            </a:r>
            <a:endParaRPr/>
          </a:p>
        </p:txBody>
      </p:sp>
      <p:pic>
        <p:nvPicPr>
          <p:cNvPr id="1313" name="Google Shape;1313;p121"/>
          <p:cNvPicPr preferRelativeResize="0"/>
          <p:nvPr/>
        </p:nvPicPr>
        <p:blipFill rotWithShape="1">
          <a:blip r:embed="rId3">
            <a:alphaModFix/>
          </a:blip>
          <a:srcRect/>
          <a:stretch/>
        </p:blipFill>
        <p:spPr>
          <a:xfrm>
            <a:off x="431000" y="239200"/>
            <a:ext cx="1259533" cy="171393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122"/>
          <p:cNvSpPr txBox="1"/>
          <p:nvPr/>
        </p:nvSpPr>
        <p:spPr>
          <a:xfrm>
            <a:off x="1101184" y="-71033"/>
            <a:ext cx="9989600" cy="689379"/>
          </a:xfrm>
          <a:prstGeom prst="rect">
            <a:avLst/>
          </a:prstGeom>
          <a:noFill/>
          <a:ln>
            <a:noFill/>
          </a:ln>
        </p:spPr>
        <p:txBody>
          <a:bodyPr spcFirstLastPara="1" wrap="square" lIns="121900" tIns="121900" rIns="121900" bIns="121900" anchor="t" anchorCtr="0">
            <a:spAutoFit/>
          </a:bodyPr>
          <a:lstStyle/>
          <a:p>
            <a:pPr algn="ctr" defTabSz="1219170">
              <a:lnSpc>
                <a:spcPct val="90000"/>
              </a:lnSpc>
              <a:buClr>
                <a:srgbClr val="000000"/>
              </a:buClr>
              <a:buSzPts val="2400"/>
            </a:pPr>
            <a:r>
              <a:rPr lang="fr-CA" sz="3200" b="1" kern="0" dirty="0">
                <a:solidFill>
                  <a:srgbClr val="3E4655"/>
                </a:solidFill>
                <a:latin typeface="IBM Plex Serif"/>
                <a:ea typeface="IBM Plex Serif"/>
                <a:cs typeface="IBM Plex Serif"/>
                <a:sym typeface="IBM Plex Serif"/>
              </a:rPr>
              <a:t>PARCOURS DE L’ÉDUCATEUR</a:t>
            </a:r>
            <a:endParaRPr sz="1867" kern="0" dirty="0">
              <a:solidFill>
                <a:srgbClr val="000000"/>
              </a:solidFill>
              <a:latin typeface="Arial"/>
              <a:cs typeface="Arial"/>
              <a:sym typeface="Arial"/>
            </a:endParaRPr>
          </a:p>
        </p:txBody>
      </p:sp>
      <p:pic>
        <p:nvPicPr>
          <p:cNvPr id="1319" name="Google Shape;1319;p122" descr="Graphical user interface, application&#10;&#10;Description automatically generated"/>
          <p:cNvPicPr preferRelativeResize="0"/>
          <p:nvPr/>
        </p:nvPicPr>
        <p:blipFill rotWithShape="1">
          <a:blip r:embed="rId3">
            <a:alphaModFix/>
          </a:blip>
          <a:srcRect/>
          <a:stretch/>
        </p:blipFill>
        <p:spPr>
          <a:xfrm>
            <a:off x="454108" y="752085"/>
            <a:ext cx="11283784" cy="581999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pic>
        <p:nvPicPr>
          <p:cNvPr id="1324" name="Google Shape;1324;p123"/>
          <p:cNvPicPr preferRelativeResize="0"/>
          <p:nvPr/>
        </p:nvPicPr>
        <p:blipFill rotWithShape="1">
          <a:blip r:embed="rId3">
            <a:alphaModFix/>
          </a:blip>
          <a:srcRect/>
          <a:stretch/>
        </p:blipFill>
        <p:spPr>
          <a:xfrm>
            <a:off x="6975300" y="299733"/>
            <a:ext cx="5719000" cy="5719000"/>
          </a:xfrm>
          <a:prstGeom prst="rect">
            <a:avLst/>
          </a:prstGeom>
          <a:noFill/>
          <a:ln>
            <a:noFill/>
          </a:ln>
        </p:spPr>
      </p:pic>
      <p:sp>
        <p:nvSpPr>
          <p:cNvPr id="1325" name="Google Shape;1325;p123"/>
          <p:cNvSpPr txBox="1">
            <a:spLocks noGrp="1"/>
          </p:cNvSpPr>
          <p:nvPr>
            <p:ph type="ctrTitle" idx="4294967295"/>
          </p:nvPr>
        </p:nvSpPr>
        <p:spPr>
          <a:xfrm>
            <a:off x="35859" y="2564808"/>
            <a:ext cx="5422900" cy="1943536"/>
          </a:xfrm>
          <a:prstGeom prst="rect">
            <a:avLst/>
          </a:prstGeom>
          <a:noFill/>
          <a:ln>
            <a:noFill/>
          </a:ln>
        </p:spPr>
        <p:txBody>
          <a:bodyPr spcFirstLastPara="1" wrap="square" lIns="0" tIns="0" rIns="0" bIns="0" anchor="t" anchorCtr="0">
            <a:noAutofit/>
          </a:bodyPr>
          <a:lstStyle/>
          <a:p>
            <a:pPr algn="ctr">
              <a:lnSpc>
                <a:spcPct val="100000"/>
              </a:lnSpc>
            </a:pPr>
            <a:r>
              <a:rPr lang="fr-CA" sz="4267" dirty="0">
                <a:solidFill>
                  <a:srgbClr val="FFFFFF"/>
                </a:solidFill>
                <a:latin typeface="Nunito"/>
                <a:ea typeface="Nunito"/>
                <a:cs typeface="Nunito"/>
                <a:sym typeface="Nunito"/>
              </a:rPr>
              <a:t>3.1 DESCRIPTION DE LA FORMATION INTERNE DU CLUB</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124"/>
          <p:cNvSpPr txBox="1">
            <a:spLocks noGrp="1"/>
          </p:cNvSpPr>
          <p:nvPr>
            <p:ph type="title"/>
          </p:nvPr>
        </p:nvSpPr>
        <p:spPr>
          <a:xfrm>
            <a:off x="3969200" y="603162"/>
            <a:ext cx="7989717" cy="493005"/>
          </a:xfrm>
          <a:prstGeom prst="rect">
            <a:avLst/>
          </a:prstGeom>
          <a:noFill/>
          <a:ln>
            <a:noFill/>
          </a:ln>
        </p:spPr>
        <p:txBody>
          <a:bodyPr spcFirstLastPara="1" wrap="square" lIns="0" tIns="0" rIns="0" bIns="0" anchor="b" anchorCtr="0">
            <a:noAutofit/>
          </a:bodyPr>
          <a:lstStyle/>
          <a:p>
            <a:r>
              <a:rPr lang="fr-CA" sz="2667" dirty="0"/>
              <a:t>DESCRIPTION DE LA FORMATION INTERNE DU CLUB (Éducateur/</a:t>
            </a:r>
            <a:r>
              <a:rPr lang="fr-CA" sz="2667" dirty="0" err="1"/>
              <a:t>trice</a:t>
            </a:r>
            <a:r>
              <a:rPr lang="fr-CA" sz="2667" dirty="0"/>
              <a:t>)</a:t>
            </a:r>
            <a:endParaRPr sz="2667" dirty="0">
              <a:latin typeface="Helvetica Neue"/>
              <a:ea typeface="Helvetica Neue"/>
              <a:cs typeface="Helvetica Neue"/>
              <a:sym typeface="Helvetica Neue"/>
            </a:endParaRPr>
          </a:p>
        </p:txBody>
      </p:sp>
      <p:sp>
        <p:nvSpPr>
          <p:cNvPr id="1331" name="Google Shape;1331;p124"/>
          <p:cNvSpPr txBox="1">
            <a:spLocks noGrp="1"/>
          </p:cNvSpPr>
          <p:nvPr>
            <p:ph type="body" idx="1"/>
          </p:nvPr>
        </p:nvSpPr>
        <p:spPr>
          <a:xfrm>
            <a:off x="3969200" y="1297267"/>
            <a:ext cx="7791800" cy="5306800"/>
          </a:xfrm>
          <a:prstGeom prst="rect">
            <a:avLst/>
          </a:prstGeom>
          <a:noFill/>
          <a:ln>
            <a:noFill/>
          </a:ln>
        </p:spPr>
        <p:txBody>
          <a:bodyPr spcFirstLastPara="1" wrap="square" lIns="0" tIns="0" rIns="0" bIns="0" anchor="t" anchorCtr="0">
            <a:noAutofit/>
          </a:bodyPr>
          <a:lstStyle/>
          <a:p>
            <a:pPr marL="0" indent="0" algn="just">
              <a:buNone/>
            </a:pPr>
            <a:r>
              <a:rPr lang="fr-CA" sz="1867" dirty="0">
                <a:solidFill>
                  <a:schemeClr val="bg2"/>
                </a:solidFill>
              </a:rPr>
              <a:t>La réflexion de vouloir mieux encadrer les éducateurs et éducatrices du club l’a amené à engager un directeur de la formation des éducateurs et des éducatrices, ainsi qu’une adjointe de formation spécifique pour le soccer féminin. C’est aussi la raison que plusieurs points dans le plan stratégique du club s’adressent à la rétention, recrutement et formation des éducateurs et des éducatrices. </a:t>
            </a:r>
            <a:endParaRPr dirty="0">
              <a:solidFill>
                <a:schemeClr val="bg2"/>
              </a:solidFill>
            </a:endParaRPr>
          </a:p>
          <a:p>
            <a:pPr marL="0" indent="0" algn="just">
              <a:buNone/>
            </a:pPr>
            <a:endParaRPr sz="1867" dirty="0">
              <a:solidFill>
                <a:schemeClr val="bg2"/>
              </a:solidFill>
            </a:endParaRPr>
          </a:p>
          <a:p>
            <a:pPr marL="0" indent="0" algn="just">
              <a:buNone/>
            </a:pPr>
            <a:r>
              <a:rPr lang="fr-CA" sz="1867" dirty="0">
                <a:solidFill>
                  <a:schemeClr val="bg2"/>
                </a:solidFill>
              </a:rPr>
              <a:t>Les détails de nos objectifs stratégiques sont élaborés dans notre plan stratégique. Les objectifs visent les éducateurs et éducatrices qui souhaitent travailler avec des jeunes ou adultes, en performance ou participation. Nous considérons qu’il faut offrir un service de base à tous et à toutes selon leurs niveaux d’engagement et intérêt, mais aussi offrir un service plus personnalisé pour certains profils intéressants. En fonction de ceci, voici les différentes structures internes mises en place pour aider notre personnel à avoir une progression continue qui va au-delà des formations externes offertes par Soccer Québec ou Soccer Canada.</a:t>
            </a:r>
            <a:endParaRPr dirty="0">
              <a:solidFill>
                <a:schemeClr val="bg2"/>
              </a:solidFill>
            </a:endParaRPr>
          </a:p>
          <a:p>
            <a:pPr marL="0" indent="0" algn="just">
              <a:buNone/>
            </a:pPr>
            <a:endParaRPr sz="1867" dirty="0">
              <a:solidFill>
                <a:schemeClr val="bg2"/>
              </a:solidFill>
            </a:endParaRPr>
          </a:p>
          <a:p>
            <a:pPr marL="0" indent="0" algn="just">
              <a:buNone/>
            </a:pPr>
            <a:r>
              <a:rPr lang="fr-CA" sz="1867" dirty="0">
                <a:solidFill>
                  <a:schemeClr val="bg2"/>
                </a:solidFill>
              </a:rPr>
              <a:t>Notre département de formation inclut 4 sections (structure développée en avril 2021):</a:t>
            </a:r>
            <a:endParaRPr dirty="0">
              <a:solidFill>
                <a:schemeClr val="bg2"/>
              </a:solidFill>
            </a:endParaRPr>
          </a:p>
        </p:txBody>
      </p:sp>
      <p:pic>
        <p:nvPicPr>
          <p:cNvPr id="1332" name="Google Shape;1332;p124"/>
          <p:cNvPicPr preferRelativeResize="0"/>
          <p:nvPr/>
        </p:nvPicPr>
        <p:blipFill rotWithShape="1">
          <a:blip r:embed="rId3">
            <a:alphaModFix/>
          </a:blip>
          <a:srcRect/>
          <a:stretch/>
        </p:blipFill>
        <p:spPr>
          <a:xfrm>
            <a:off x="431000" y="239200"/>
            <a:ext cx="1259533" cy="171393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125"/>
          <p:cNvSpPr txBox="1"/>
          <p:nvPr/>
        </p:nvSpPr>
        <p:spPr>
          <a:xfrm>
            <a:off x="307738" y="62705"/>
            <a:ext cx="11576525" cy="689379"/>
          </a:xfrm>
          <a:prstGeom prst="rect">
            <a:avLst/>
          </a:prstGeom>
          <a:noFill/>
          <a:ln>
            <a:noFill/>
          </a:ln>
        </p:spPr>
        <p:txBody>
          <a:bodyPr spcFirstLastPara="1" wrap="square" lIns="121900" tIns="121900" rIns="121900" bIns="121900" anchor="t" anchorCtr="0">
            <a:spAutoFit/>
          </a:bodyPr>
          <a:lstStyle/>
          <a:p>
            <a:pPr algn="ctr" defTabSz="1219170">
              <a:lnSpc>
                <a:spcPct val="90000"/>
              </a:lnSpc>
              <a:buClr>
                <a:srgbClr val="000000"/>
              </a:buClr>
              <a:buSzPts val="2400"/>
            </a:pPr>
            <a:r>
              <a:rPr lang="fr-CA" sz="3200" b="1" kern="0" dirty="0">
                <a:solidFill>
                  <a:srgbClr val="3E4655"/>
                </a:solidFill>
                <a:latin typeface="IBM Plex Serif"/>
                <a:ea typeface="IBM Plex Serif"/>
                <a:cs typeface="IBM Plex Serif"/>
                <a:sym typeface="IBM Plex Serif"/>
              </a:rPr>
              <a:t>DESCRIPTION DE LA FORMATION INTERNE DU CLUB</a:t>
            </a:r>
            <a:endParaRPr sz="1867" kern="0" dirty="0">
              <a:solidFill>
                <a:srgbClr val="000000"/>
              </a:solidFill>
              <a:latin typeface="Arial"/>
              <a:cs typeface="Arial"/>
              <a:sym typeface="Arial"/>
            </a:endParaRPr>
          </a:p>
        </p:txBody>
      </p:sp>
      <p:pic>
        <p:nvPicPr>
          <p:cNvPr id="1338" name="Google Shape;1338;p125" descr="A picture containing diagram&#10;&#10;Description automatically generated"/>
          <p:cNvPicPr preferRelativeResize="0"/>
          <p:nvPr/>
        </p:nvPicPr>
        <p:blipFill rotWithShape="1">
          <a:blip r:embed="rId3">
            <a:alphaModFix/>
          </a:blip>
          <a:srcRect/>
          <a:stretch/>
        </p:blipFill>
        <p:spPr>
          <a:xfrm>
            <a:off x="307738" y="698297"/>
            <a:ext cx="11576525" cy="6105916"/>
          </a:xfrm>
          <a:prstGeom prst="rect">
            <a:avLst/>
          </a:prstGeom>
          <a:noFill/>
          <a:ln>
            <a:noFill/>
          </a:ln>
        </p:spPr>
      </p:pic>
      <p:sp>
        <p:nvSpPr>
          <p:cNvPr id="1339" name="Google Shape;1339;p125"/>
          <p:cNvSpPr txBox="1"/>
          <p:nvPr/>
        </p:nvSpPr>
        <p:spPr>
          <a:xfrm>
            <a:off x="2188464" y="2113631"/>
            <a:ext cx="877824" cy="143565"/>
          </a:xfrm>
          <a:prstGeom prst="rect">
            <a:avLst/>
          </a:prstGeom>
          <a:solidFill>
            <a:srgbClr val="D8D8D8"/>
          </a:solidFill>
          <a:ln>
            <a:noFill/>
          </a:ln>
        </p:spPr>
        <p:txBody>
          <a:bodyPr spcFirstLastPara="1" wrap="square" lIns="0" tIns="0" rIns="0" bIns="0" anchor="t" anchorCtr="0">
            <a:spAutoFit/>
          </a:bodyPr>
          <a:lstStyle/>
          <a:p>
            <a:pPr algn="ctr" defTabSz="1219170">
              <a:buClr>
                <a:srgbClr val="000000"/>
              </a:buClr>
            </a:pPr>
            <a:r>
              <a:rPr lang="fr-CA" sz="933" b="1" kern="0">
                <a:solidFill>
                  <a:srgbClr val="000000"/>
                </a:solidFill>
                <a:latin typeface="Arial"/>
                <a:ea typeface="Arial"/>
                <a:cs typeface="Arial"/>
                <a:sym typeface="Arial"/>
              </a:rPr>
              <a:t>Sandro Grande</a:t>
            </a:r>
            <a:endParaRPr sz="1867" kern="0">
              <a:solidFill>
                <a:srgbClr val="000000"/>
              </a:solidFill>
              <a:latin typeface="Arial"/>
              <a:cs typeface="Arial"/>
              <a:sym typeface="Arial"/>
            </a:endParaRPr>
          </a:p>
        </p:txBody>
      </p:sp>
      <p:sp>
        <p:nvSpPr>
          <p:cNvPr id="1340" name="Google Shape;1340;p125"/>
          <p:cNvSpPr txBox="1"/>
          <p:nvPr/>
        </p:nvSpPr>
        <p:spPr>
          <a:xfrm>
            <a:off x="4695952" y="1463389"/>
            <a:ext cx="1156208" cy="143565"/>
          </a:xfrm>
          <a:prstGeom prst="rect">
            <a:avLst/>
          </a:prstGeom>
          <a:solidFill>
            <a:srgbClr val="D8D8D8"/>
          </a:solidFill>
          <a:ln>
            <a:noFill/>
          </a:ln>
        </p:spPr>
        <p:txBody>
          <a:bodyPr spcFirstLastPara="1" wrap="square" lIns="0" tIns="0" rIns="0" bIns="0" anchor="t" anchorCtr="0">
            <a:spAutoFit/>
          </a:bodyPr>
          <a:lstStyle/>
          <a:p>
            <a:pPr algn="ctr" defTabSz="1219170">
              <a:buClr>
                <a:srgbClr val="000000"/>
              </a:buClr>
            </a:pPr>
            <a:r>
              <a:rPr lang="fr-CA" sz="933" b="1" kern="0">
                <a:solidFill>
                  <a:srgbClr val="000000"/>
                </a:solidFill>
                <a:latin typeface="Arial"/>
                <a:ea typeface="Arial"/>
                <a:cs typeface="Arial"/>
                <a:sym typeface="Arial"/>
              </a:rPr>
              <a:t>Gennaro Angelilo</a:t>
            </a:r>
            <a:endParaRPr sz="933" b="1" kern="0">
              <a:solidFill>
                <a:srgbClr val="000000"/>
              </a:solidFill>
              <a:latin typeface="Arial"/>
              <a:ea typeface="Arial"/>
              <a:cs typeface="Arial"/>
              <a:sym typeface="Arial"/>
            </a:endParaRPr>
          </a:p>
        </p:txBody>
      </p:sp>
      <p:sp>
        <p:nvSpPr>
          <p:cNvPr id="1341" name="Google Shape;1341;p125"/>
          <p:cNvSpPr txBox="1"/>
          <p:nvPr/>
        </p:nvSpPr>
        <p:spPr>
          <a:xfrm>
            <a:off x="8585200" y="1091533"/>
            <a:ext cx="875792" cy="143565"/>
          </a:xfrm>
          <a:prstGeom prst="rect">
            <a:avLst/>
          </a:prstGeom>
          <a:solidFill>
            <a:srgbClr val="D8D8D8"/>
          </a:solidFill>
          <a:ln>
            <a:noFill/>
          </a:ln>
        </p:spPr>
        <p:txBody>
          <a:bodyPr spcFirstLastPara="1" wrap="square" lIns="0" tIns="0" rIns="0" bIns="0" anchor="t" anchorCtr="0">
            <a:spAutoFit/>
          </a:bodyPr>
          <a:lstStyle/>
          <a:p>
            <a:pPr algn="ctr" defTabSz="1219170">
              <a:buClr>
                <a:srgbClr val="000000"/>
              </a:buClr>
            </a:pPr>
            <a:r>
              <a:rPr lang="fr-CA" sz="933" b="1" kern="0">
                <a:solidFill>
                  <a:srgbClr val="000000"/>
                </a:solidFill>
                <a:latin typeface="Arial"/>
                <a:ea typeface="Arial"/>
                <a:cs typeface="Arial"/>
                <a:sym typeface="Arial"/>
              </a:rPr>
              <a:t>Sandro Grande</a:t>
            </a:r>
            <a:endParaRPr sz="1867" kern="0">
              <a:solidFill>
                <a:srgbClr val="000000"/>
              </a:solidFill>
              <a:latin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156"/>
          <p:cNvSpPr txBox="1">
            <a:spLocks noGrp="1"/>
          </p:cNvSpPr>
          <p:nvPr>
            <p:ph type="ctrTitle"/>
          </p:nvPr>
        </p:nvSpPr>
        <p:spPr>
          <a:xfrm>
            <a:off x="514984" y="2273950"/>
            <a:ext cx="5992400" cy="2614900"/>
          </a:xfrm>
          <a:prstGeom prst="rect">
            <a:avLst/>
          </a:prstGeom>
          <a:noFill/>
          <a:ln>
            <a:noFill/>
          </a:ln>
          <a:effectLst>
            <a:outerShdw blurRad="85725" dist="28575" dir="5400000" algn="bl" rotWithShape="0">
              <a:schemeClr val="accent6">
                <a:alpha val="24705"/>
              </a:schemeClr>
            </a:outerShdw>
          </a:effectLst>
        </p:spPr>
        <p:txBody>
          <a:bodyPr spcFirstLastPara="1" wrap="square" lIns="0" tIns="0" rIns="0" bIns="0" anchor="t" anchorCtr="0">
            <a:noAutofit/>
          </a:bodyPr>
          <a:lstStyle/>
          <a:p>
            <a:pPr algn="ctr">
              <a:lnSpc>
                <a:spcPct val="100000"/>
              </a:lnSpc>
            </a:pPr>
            <a:r>
              <a:rPr lang="fr-CA" sz="5333" dirty="0">
                <a:solidFill>
                  <a:srgbClr val="FFFFFF"/>
                </a:solidFill>
                <a:latin typeface="Nunito"/>
                <a:ea typeface="Nunito"/>
                <a:cs typeface="Nunito"/>
                <a:sym typeface="Nunito"/>
              </a:rPr>
              <a:t>4. PLAN DE DÉVELOPPEMENT DE L’ARBITRE</a:t>
            </a:r>
            <a:endParaRPr sz="5333" dirty="0">
              <a:latin typeface="Nunito"/>
              <a:ea typeface="Nunito"/>
              <a:cs typeface="Nunito"/>
              <a:sym typeface="Nunito"/>
            </a:endParaRPr>
          </a:p>
        </p:txBody>
      </p:sp>
      <p:pic>
        <p:nvPicPr>
          <p:cNvPr id="1556" name="Google Shape;1556;p156"/>
          <p:cNvPicPr preferRelativeResize="0"/>
          <p:nvPr/>
        </p:nvPicPr>
        <p:blipFill rotWithShape="1">
          <a:blip r:embed="rId3">
            <a:alphaModFix/>
          </a:blip>
          <a:srcRect/>
          <a:stretch/>
        </p:blipFill>
        <p:spPr>
          <a:xfrm>
            <a:off x="8962734" y="1407968"/>
            <a:ext cx="3635665" cy="363566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124"/>
          <p:cNvSpPr txBox="1">
            <a:spLocks noGrp="1"/>
          </p:cNvSpPr>
          <p:nvPr>
            <p:ph type="title"/>
          </p:nvPr>
        </p:nvSpPr>
        <p:spPr>
          <a:xfrm>
            <a:off x="3969200" y="603162"/>
            <a:ext cx="7989717" cy="493005"/>
          </a:xfrm>
          <a:prstGeom prst="rect">
            <a:avLst/>
          </a:prstGeom>
          <a:noFill/>
          <a:ln>
            <a:noFill/>
          </a:ln>
        </p:spPr>
        <p:txBody>
          <a:bodyPr spcFirstLastPara="1" wrap="square" lIns="0" tIns="0" rIns="0" bIns="0" anchor="b" anchorCtr="0">
            <a:noAutofit/>
          </a:bodyPr>
          <a:lstStyle/>
          <a:p>
            <a:r>
              <a:rPr lang="fr-CA" sz="2667" dirty="0"/>
              <a:t>DESCRIPTION DE LA FORMATION INTERNE DU CLUB (Arbitrage)</a:t>
            </a:r>
            <a:endParaRPr sz="2667" dirty="0">
              <a:latin typeface="Helvetica Neue"/>
              <a:ea typeface="Helvetica Neue"/>
              <a:cs typeface="Helvetica Neue"/>
              <a:sym typeface="Helvetica Neue"/>
            </a:endParaRPr>
          </a:p>
        </p:txBody>
      </p:sp>
      <p:sp>
        <p:nvSpPr>
          <p:cNvPr id="1331" name="Google Shape;1331;p124"/>
          <p:cNvSpPr txBox="1">
            <a:spLocks noGrp="1"/>
          </p:cNvSpPr>
          <p:nvPr>
            <p:ph type="body" idx="1"/>
          </p:nvPr>
        </p:nvSpPr>
        <p:spPr>
          <a:xfrm>
            <a:off x="3969200" y="1297267"/>
            <a:ext cx="7791800" cy="5306800"/>
          </a:xfrm>
          <a:prstGeom prst="rect">
            <a:avLst/>
          </a:prstGeom>
          <a:noFill/>
          <a:ln>
            <a:noFill/>
          </a:ln>
        </p:spPr>
        <p:txBody>
          <a:bodyPr spcFirstLastPara="1" wrap="square" lIns="0" tIns="0" rIns="0" bIns="0" anchor="t" anchorCtr="0">
            <a:noAutofit/>
          </a:bodyPr>
          <a:lstStyle/>
          <a:p>
            <a:pPr marL="101598" indent="0" algn="just" rtl="0">
              <a:spcBef>
                <a:spcPts val="0"/>
              </a:spcBef>
              <a:spcAft>
                <a:spcPts val="1000"/>
              </a:spcAft>
              <a:buNone/>
            </a:pPr>
            <a:r>
              <a:rPr lang="fr-FR" sz="1400" b="0" i="0" u="none" strike="noStrike" dirty="0">
                <a:solidFill>
                  <a:schemeClr val="bg2"/>
                </a:solidFill>
                <a:effectLst/>
                <a:latin typeface="IBM Plex Sans Condensed Light" panose="020B0604020202020204" pitchFamily="34" charset="0"/>
              </a:rPr>
              <a:t>Le secteur de l’arbitrage du FC Laval divise en trois parties les niveaux d’expériences des arbitres. Il y a les arbitres recrues, les arbitres de deuxième année et les arbitres de plus de trois ans d’expérience. La formation est bien distincte entre ces trois groupes.</a:t>
            </a:r>
            <a:endParaRPr lang="fr-FR" sz="1400" b="0" dirty="0">
              <a:solidFill>
                <a:schemeClr val="bg2"/>
              </a:solidFill>
              <a:effectLst/>
              <a:latin typeface="IBM Plex Sans Condensed Light" panose="020B0604020202020204" pitchFamily="34" charset="0"/>
            </a:endParaRPr>
          </a:p>
          <a:p>
            <a:pPr marL="101598" indent="0" algn="just" rtl="0">
              <a:spcBef>
                <a:spcPts val="0"/>
              </a:spcBef>
              <a:spcAft>
                <a:spcPts val="1000"/>
              </a:spcAft>
              <a:buNone/>
            </a:pPr>
            <a:r>
              <a:rPr lang="fr-FR" sz="1400" b="0" i="0" u="none" strike="noStrike" dirty="0">
                <a:solidFill>
                  <a:schemeClr val="bg2"/>
                </a:solidFill>
                <a:effectLst/>
                <a:latin typeface="IBM Plex Sans Condensed Light" panose="020B0604020202020204" pitchFamily="34" charset="0"/>
              </a:rPr>
              <a:t>Les arbitres recrues auront comme première formation le stage district de Soccer Québec. Ce stage inclut un volet théorique et un volet pratique. C’est Soccer Laval qui se charge de la gestion des arbitres pour la formation initiale. Le FC Laval fait le recrutement et remet la liste des candidats à Soccer Laval.</a:t>
            </a:r>
            <a:endParaRPr lang="fr-FR" sz="1400" b="0" dirty="0">
              <a:solidFill>
                <a:schemeClr val="bg2"/>
              </a:solidFill>
              <a:effectLst/>
              <a:latin typeface="IBM Plex Sans Condensed Light" panose="020B0604020202020204" pitchFamily="34" charset="0"/>
            </a:endParaRPr>
          </a:p>
          <a:p>
            <a:pPr marL="101598" indent="0" algn="just" rtl="0">
              <a:spcBef>
                <a:spcPts val="0"/>
              </a:spcBef>
              <a:spcAft>
                <a:spcPts val="1000"/>
              </a:spcAft>
              <a:buNone/>
            </a:pPr>
            <a:r>
              <a:rPr lang="fr-FR" sz="1400" b="0" i="0" u="none" strike="noStrike" dirty="0">
                <a:solidFill>
                  <a:schemeClr val="bg2"/>
                </a:solidFill>
                <a:effectLst/>
                <a:latin typeface="IBM Plex Sans Condensed Light" panose="020B0604020202020204" pitchFamily="34" charset="0"/>
              </a:rPr>
              <a:t>Ces recrues devront aussi participer à un stage de soccer à 7 et de soccer à 9. Cette formation se déroulera au mois de mai. Le club pourra jumeler à cette formation une rencontre avec les nouveaux arbitres pour le bon fonctionnement de la saison et de PTS </a:t>
            </a:r>
            <a:r>
              <a:rPr lang="fr-FR" sz="1400" b="0" i="0" u="none" strike="noStrike" dirty="0" err="1">
                <a:solidFill>
                  <a:schemeClr val="bg2"/>
                </a:solidFill>
                <a:effectLst/>
                <a:latin typeface="IBM Plex Sans Condensed Light" panose="020B0604020202020204" pitchFamily="34" charset="0"/>
              </a:rPr>
              <a:t>Ref</a:t>
            </a:r>
            <a:r>
              <a:rPr lang="fr-FR" sz="1400" b="0" i="0" u="none" strike="noStrike" dirty="0">
                <a:solidFill>
                  <a:schemeClr val="bg2"/>
                </a:solidFill>
                <a:effectLst/>
                <a:latin typeface="IBM Plex Sans Condensed Light" panose="020B0604020202020204" pitchFamily="34" charset="0"/>
              </a:rPr>
              <a:t>.</a:t>
            </a:r>
          </a:p>
          <a:p>
            <a:pPr marL="101598" marR="0" lvl="0" indent="0" algn="just" defTabSz="914400" rtl="0" eaLnBrk="1" fontAlgn="auto" latinLnBrk="0" hangingPunct="1">
              <a:lnSpc>
                <a:spcPct val="100000"/>
              </a:lnSpc>
              <a:spcBef>
                <a:spcPts val="0"/>
              </a:spcBef>
              <a:spcAft>
                <a:spcPts val="1000"/>
              </a:spcAft>
              <a:buClr>
                <a:srgbClr val="0000FF"/>
              </a:buClr>
              <a:buSzPts val="2400"/>
              <a:buFont typeface="IBM Plex Sans Light"/>
              <a:buNone/>
              <a:tabLst/>
              <a:defRPr/>
            </a:pPr>
            <a:r>
              <a:rPr kumimoji="0" lang="fr-FR" sz="1400" b="0" i="0" u="none" strike="noStrike" kern="0" cap="none" spc="0" normalizeH="0" baseline="0" noProof="0" dirty="0">
                <a:ln>
                  <a:noFill/>
                </a:ln>
                <a:solidFill>
                  <a:srgbClr val="746F7E"/>
                </a:solidFill>
                <a:effectLst/>
                <a:uLnTx/>
                <a:uFillTx/>
                <a:latin typeface="IBM Plex Sans Condensed Light" panose="020B0406050203000203" pitchFamily="34" charset="0"/>
                <a:sym typeface="IBM Plex Sans Light"/>
              </a:rPr>
              <a:t>Le FC Laval ajoutera une formation pratique pour les nouveaux arbitres. Le 14 mai 2022, ils participeront à une série de matchs hors concours. Ils pourront mettre en pratique ce qu’ils ont appris lors des stages précédents. L’objectif est de leur donner une première expérience sur le terrain.</a:t>
            </a:r>
          </a:p>
          <a:p>
            <a:pPr marL="101598" marR="0" lvl="0" indent="0" algn="just" defTabSz="914400" rtl="0" eaLnBrk="1" fontAlgn="auto" latinLnBrk="0" hangingPunct="1">
              <a:lnSpc>
                <a:spcPct val="100000"/>
              </a:lnSpc>
              <a:spcBef>
                <a:spcPts val="0"/>
              </a:spcBef>
              <a:spcAft>
                <a:spcPts val="1000"/>
              </a:spcAft>
              <a:buClr>
                <a:srgbClr val="0000FF"/>
              </a:buClr>
              <a:buSzPts val="2400"/>
              <a:buFont typeface="IBM Plex Sans Light"/>
              <a:buNone/>
              <a:tabLst/>
              <a:defRPr/>
            </a:pPr>
            <a:r>
              <a:rPr kumimoji="0" lang="fr-FR" sz="1400" b="0" i="0" u="none" strike="noStrike" kern="0" cap="none" spc="0" normalizeH="0" baseline="0" noProof="0" dirty="0">
                <a:ln>
                  <a:noFill/>
                </a:ln>
                <a:solidFill>
                  <a:srgbClr val="746F7E"/>
                </a:solidFill>
                <a:effectLst/>
                <a:uLnTx/>
                <a:uFillTx/>
                <a:latin typeface="IBM Plex Sans Condensed Light" panose="020B0406050203000203" pitchFamily="34" charset="0"/>
                <a:sym typeface="IBM Plex Sans Light"/>
              </a:rPr>
              <a:t>Ceci permettra aux arbitres recrues de briser la glace avant leur premier match. Ils auront l’opportunité d’être accompagnés sur le terrain par un évaluateur. Cette personne-ressource sera en mesure de montrer à l’arbitre où se positionner sur le terrain, comment signaler, comment siffler et comment gérer un match.</a:t>
            </a:r>
          </a:p>
          <a:p>
            <a:pPr marL="101598" marR="0" lvl="0" indent="0" algn="just" defTabSz="914400" rtl="0" eaLnBrk="1" fontAlgn="auto" latinLnBrk="0" hangingPunct="1">
              <a:lnSpc>
                <a:spcPct val="100000"/>
              </a:lnSpc>
              <a:spcBef>
                <a:spcPts val="0"/>
              </a:spcBef>
              <a:spcAft>
                <a:spcPts val="1000"/>
              </a:spcAft>
              <a:buClr>
                <a:srgbClr val="0000FF"/>
              </a:buClr>
              <a:buSzPts val="2400"/>
              <a:buFont typeface="IBM Plex Sans Light"/>
              <a:buNone/>
              <a:tabLst/>
              <a:defRPr/>
            </a:pPr>
            <a:r>
              <a:rPr kumimoji="0" lang="fr-FR" sz="1400" b="0" i="0" u="none" strike="noStrike" kern="0" cap="none" spc="0" normalizeH="0" baseline="0" noProof="0" dirty="0">
                <a:ln>
                  <a:noFill/>
                </a:ln>
                <a:solidFill>
                  <a:srgbClr val="746F7E"/>
                </a:solidFill>
                <a:effectLst/>
                <a:uLnTx/>
                <a:uFillTx/>
                <a:latin typeface="IBM Plex Sans Condensed Light" panose="020B0406050203000203" pitchFamily="34" charset="0"/>
                <a:sym typeface="IBM Plex Sans Light"/>
              </a:rPr>
              <a:t>Évidemment, on approfondira cette expérience en effectuant toutes les étapes que les arbitres doivent faire avant et après un match. Il y aura des matchs à soccer à 7 et à 9. Tout dépendamment du nombre de participants, cette formation est d’une durée de plus ou moins 5 heures.</a:t>
            </a:r>
          </a:p>
          <a:p>
            <a:pPr marL="101598" indent="0" algn="just" rtl="0">
              <a:spcBef>
                <a:spcPts val="0"/>
              </a:spcBef>
              <a:spcAft>
                <a:spcPts val="1000"/>
              </a:spcAft>
              <a:buNone/>
            </a:pPr>
            <a:endParaRPr lang="fr-FR" sz="1400" b="0" i="0" u="none" strike="noStrike" dirty="0">
              <a:solidFill>
                <a:schemeClr val="bg2"/>
              </a:solidFill>
              <a:effectLst/>
              <a:latin typeface="IBM Plex Sans Condensed Light" panose="020B0604020202020204" pitchFamily="34" charset="0"/>
            </a:endParaRPr>
          </a:p>
          <a:p>
            <a:pPr marL="101598" indent="0" algn="just" rtl="0">
              <a:spcBef>
                <a:spcPts val="0"/>
              </a:spcBef>
              <a:spcAft>
                <a:spcPts val="1000"/>
              </a:spcAft>
              <a:buNone/>
            </a:pPr>
            <a:endParaRPr lang="fr-FR" sz="1400" dirty="0">
              <a:solidFill>
                <a:schemeClr val="bg2"/>
              </a:solidFill>
              <a:latin typeface="IBM Plex Sans Condensed Light" panose="020B0604020202020204" pitchFamily="34" charset="0"/>
            </a:endParaRPr>
          </a:p>
          <a:p>
            <a:pPr marL="101598" indent="0" algn="just" rtl="0">
              <a:spcBef>
                <a:spcPts val="0"/>
              </a:spcBef>
              <a:spcAft>
                <a:spcPts val="1000"/>
              </a:spcAft>
              <a:buNone/>
            </a:pPr>
            <a:endParaRPr lang="fr-FR" sz="1400" b="0" dirty="0">
              <a:solidFill>
                <a:schemeClr val="bg2"/>
              </a:solidFill>
              <a:effectLst/>
              <a:latin typeface="IBM Plex Sans Condensed Light" panose="020B0604020202020204" pitchFamily="34" charset="0"/>
            </a:endParaRPr>
          </a:p>
          <a:p>
            <a:pPr marL="101598" indent="0">
              <a:buNone/>
            </a:pPr>
            <a:endParaRPr lang="fr-FR" sz="1400" dirty="0">
              <a:latin typeface="IBM Plex Sans Condensed Light" panose="020B0604020202020204" pitchFamily="34" charset="0"/>
            </a:endParaRPr>
          </a:p>
        </p:txBody>
      </p:sp>
      <p:pic>
        <p:nvPicPr>
          <p:cNvPr id="1332" name="Google Shape;1332;p124"/>
          <p:cNvPicPr preferRelativeResize="0"/>
          <p:nvPr/>
        </p:nvPicPr>
        <p:blipFill rotWithShape="1">
          <a:blip r:embed="rId3">
            <a:alphaModFix/>
          </a:blip>
          <a:srcRect/>
          <a:stretch/>
        </p:blipFill>
        <p:spPr>
          <a:xfrm>
            <a:off x="431000" y="239200"/>
            <a:ext cx="1259533" cy="1713933"/>
          </a:xfrm>
          <a:prstGeom prst="rect">
            <a:avLst/>
          </a:prstGeom>
          <a:noFill/>
          <a:ln>
            <a:noFill/>
          </a:ln>
        </p:spPr>
      </p:pic>
    </p:spTree>
    <p:extLst>
      <p:ext uri="{BB962C8B-B14F-4D97-AF65-F5344CB8AC3E}">
        <p14:creationId xmlns:p14="http://schemas.microsoft.com/office/powerpoint/2010/main" val="425421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124"/>
          <p:cNvSpPr txBox="1">
            <a:spLocks noGrp="1"/>
          </p:cNvSpPr>
          <p:nvPr>
            <p:ph type="title"/>
          </p:nvPr>
        </p:nvSpPr>
        <p:spPr>
          <a:xfrm>
            <a:off x="3969200" y="603162"/>
            <a:ext cx="7989717" cy="493005"/>
          </a:xfrm>
          <a:prstGeom prst="rect">
            <a:avLst/>
          </a:prstGeom>
          <a:noFill/>
          <a:ln>
            <a:noFill/>
          </a:ln>
        </p:spPr>
        <p:txBody>
          <a:bodyPr spcFirstLastPara="1" wrap="square" lIns="0" tIns="0" rIns="0" bIns="0" anchor="b" anchorCtr="0">
            <a:noAutofit/>
          </a:bodyPr>
          <a:lstStyle/>
          <a:p>
            <a:r>
              <a:rPr lang="fr-CA" sz="2667" dirty="0"/>
              <a:t>DESCRIPTION DE LA FORMATION INTERNE DU CLUB (Arbitrage)</a:t>
            </a:r>
            <a:endParaRPr sz="2667" dirty="0">
              <a:latin typeface="Helvetica Neue"/>
              <a:ea typeface="Helvetica Neue"/>
              <a:cs typeface="Helvetica Neue"/>
              <a:sym typeface="Helvetica Neue"/>
            </a:endParaRPr>
          </a:p>
        </p:txBody>
      </p:sp>
      <p:sp>
        <p:nvSpPr>
          <p:cNvPr id="1331" name="Google Shape;1331;p124"/>
          <p:cNvSpPr txBox="1">
            <a:spLocks noGrp="1"/>
          </p:cNvSpPr>
          <p:nvPr>
            <p:ph type="body" idx="1"/>
          </p:nvPr>
        </p:nvSpPr>
        <p:spPr>
          <a:xfrm>
            <a:off x="3969200" y="1297267"/>
            <a:ext cx="7791800" cy="5306800"/>
          </a:xfrm>
          <a:prstGeom prst="rect">
            <a:avLst/>
          </a:prstGeom>
          <a:noFill/>
          <a:ln>
            <a:noFill/>
          </a:ln>
        </p:spPr>
        <p:txBody>
          <a:bodyPr spcFirstLastPara="1" wrap="square" lIns="0" tIns="0" rIns="0" bIns="0" anchor="t" anchorCtr="0">
            <a:noAutofit/>
          </a:bodyPr>
          <a:lstStyle/>
          <a:p>
            <a:pPr marL="101598" indent="0" algn="just" rtl="0">
              <a:spcBef>
                <a:spcPts val="0"/>
              </a:spcBef>
              <a:spcAft>
                <a:spcPts val="1000"/>
              </a:spcAft>
              <a:buNone/>
            </a:pPr>
            <a:r>
              <a:rPr lang="fr-FR" sz="1400" b="0" i="0" u="none" strike="noStrike" dirty="0">
                <a:solidFill>
                  <a:schemeClr val="bg2"/>
                </a:solidFill>
                <a:effectLst/>
                <a:latin typeface="IBM Plex Sans Condensed Light" panose="020B0406050203000203" pitchFamily="34" charset="0"/>
              </a:rPr>
              <a:t>Les arbitres de deuxième année participeront, au mois de mai, à un stage de recyclage offert par Soccer Laval. Le FC Laval ajoutera une formation pratique au mois de mai. Il faut comprendre que ces arbitres officieront, probablement pour la première fois, au centre sur des matchs de soccer à 11.</a:t>
            </a:r>
            <a:endParaRPr lang="fr-FR" sz="1400" b="0" dirty="0">
              <a:solidFill>
                <a:schemeClr val="bg2"/>
              </a:solidFill>
              <a:effectLst/>
              <a:latin typeface="IBM Plex Sans Condensed Light" panose="020B0406050203000203" pitchFamily="34" charset="0"/>
            </a:endParaRPr>
          </a:p>
          <a:p>
            <a:pPr marL="101598" indent="0" algn="just" rtl="0">
              <a:spcBef>
                <a:spcPts val="0"/>
              </a:spcBef>
              <a:spcAft>
                <a:spcPts val="1000"/>
              </a:spcAft>
              <a:buNone/>
            </a:pPr>
            <a:r>
              <a:rPr lang="fr-FR" sz="1400" b="0" i="0" u="none" strike="noStrike" dirty="0">
                <a:solidFill>
                  <a:schemeClr val="bg2"/>
                </a:solidFill>
                <a:effectLst/>
                <a:latin typeface="IBM Plex Sans Condensed Light" panose="020B0406050203000203" pitchFamily="34" charset="0"/>
              </a:rPr>
              <a:t>Cette formation sera un complément de celle de Soccer Laval. On veut s’assurer que les arbitres soient en mesure de bien communiquer entre eux et qu’ils puissent se déplacer adéquatement sur certaines figures de cas spécifiques (coup d’envoi, rentré de touche, coup franc, coup de pied de coin, coup de pied de but, confrontation de masse).</a:t>
            </a:r>
            <a:endParaRPr lang="fr-FR" sz="1400" b="0" dirty="0">
              <a:solidFill>
                <a:schemeClr val="bg2"/>
              </a:solidFill>
              <a:effectLst/>
              <a:latin typeface="IBM Plex Sans Condensed Light" panose="020B0406050203000203" pitchFamily="34" charset="0"/>
            </a:endParaRPr>
          </a:p>
          <a:p>
            <a:pPr marL="101598" indent="0" algn="just" rtl="0">
              <a:spcBef>
                <a:spcPts val="0"/>
              </a:spcBef>
              <a:spcAft>
                <a:spcPts val="1000"/>
              </a:spcAft>
              <a:buNone/>
            </a:pPr>
            <a:r>
              <a:rPr lang="fr-FR" sz="1400" b="0" i="0" u="none" strike="noStrike" dirty="0">
                <a:solidFill>
                  <a:schemeClr val="bg2"/>
                </a:solidFill>
                <a:effectLst/>
                <a:latin typeface="IBM Plex Sans Condensed Light" panose="020B0406050203000203" pitchFamily="34" charset="0"/>
              </a:rPr>
              <a:t>Cette activité se fera sans équipes. Les arbitres de ce niveau sont normalement un groupe de plus ou moins 15 personnes. La formation sera d’une précision chirurgicale afin que nos arbitres soient prêts pour des centres au soccer à 11. Ils vont savoir utiliser la bonne technique de course et la vitesse nécessaire requise.</a:t>
            </a:r>
            <a:endParaRPr lang="fr-FR" sz="1400" b="0" dirty="0">
              <a:solidFill>
                <a:schemeClr val="bg2"/>
              </a:solidFill>
              <a:effectLst/>
              <a:latin typeface="IBM Plex Sans Condensed Light" panose="020B0406050203000203" pitchFamily="34" charset="0"/>
            </a:endParaRPr>
          </a:p>
          <a:p>
            <a:pPr marL="101598" indent="0" algn="just" rtl="0">
              <a:spcBef>
                <a:spcPts val="0"/>
              </a:spcBef>
              <a:spcAft>
                <a:spcPts val="1000"/>
              </a:spcAft>
              <a:buNone/>
            </a:pPr>
            <a:r>
              <a:rPr lang="fr-FR" sz="1400" b="0" i="0" u="none" strike="noStrike" dirty="0">
                <a:solidFill>
                  <a:schemeClr val="bg2"/>
                </a:solidFill>
                <a:effectLst/>
                <a:latin typeface="IBM Plex Sans Condensed Light" panose="020B0406050203000203" pitchFamily="34" charset="0"/>
              </a:rPr>
              <a:t>Le dernier groupe des arbitres de troisième année et plus aura une formation plus engagée sur la gestion de match. On considère ces arbitres comme s’ils étaient sur la liste régionale ou qui désire y être. On va leur donner des outils de communications pour la gestion des joueurs.</a:t>
            </a:r>
            <a:endParaRPr lang="fr-FR" sz="1400" b="0" dirty="0">
              <a:solidFill>
                <a:schemeClr val="bg2"/>
              </a:solidFill>
              <a:effectLst/>
              <a:latin typeface="IBM Plex Sans Condensed Light" panose="020B0406050203000203" pitchFamily="34" charset="0"/>
            </a:endParaRPr>
          </a:p>
          <a:p>
            <a:pPr marL="101598" indent="0" algn="just" rtl="0">
              <a:spcBef>
                <a:spcPts val="0"/>
              </a:spcBef>
              <a:spcAft>
                <a:spcPts val="1000"/>
              </a:spcAft>
              <a:buNone/>
            </a:pPr>
            <a:r>
              <a:rPr lang="fr-FR" sz="1400" b="0" i="0" u="none" strike="noStrike" dirty="0">
                <a:solidFill>
                  <a:schemeClr val="bg2"/>
                </a:solidFill>
                <a:effectLst/>
                <a:latin typeface="IBM Plex Sans Condensed Light" panose="020B0406050203000203" pitchFamily="34" charset="0"/>
              </a:rPr>
              <a:t>Cette formation sera sur un terrain de soccer. Les arbitres seront dans un contexte de match à un niveau de tension élevé. Il n’y aura pas d’équipe sur le terrain. L’exercice servira à user de stratégie pour maintenir l’ordre et la confiance des joueurs.</a:t>
            </a:r>
            <a:endParaRPr lang="fr-FR" sz="1400" b="0" dirty="0">
              <a:solidFill>
                <a:schemeClr val="bg2"/>
              </a:solidFill>
              <a:effectLst/>
              <a:latin typeface="IBM Plex Sans Condensed Light" panose="020B0406050203000203" pitchFamily="34" charset="0"/>
            </a:endParaRPr>
          </a:p>
          <a:p>
            <a:pPr marL="101598" indent="0">
              <a:buNone/>
            </a:pPr>
            <a:endParaRPr lang="fr-FR" sz="1400" dirty="0">
              <a:solidFill>
                <a:schemeClr val="bg2"/>
              </a:solidFill>
              <a:latin typeface="IBM Plex Sans Condensed Light" panose="020B0406050203000203" pitchFamily="34" charset="0"/>
            </a:endParaRPr>
          </a:p>
          <a:p>
            <a:pPr marL="101598" indent="0" algn="just" rtl="0">
              <a:spcBef>
                <a:spcPts val="0"/>
              </a:spcBef>
              <a:spcAft>
                <a:spcPts val="1000"/>
              </a:spcAft>
              <a:buNone/>
            </a:pPr>
            <a:endParaRPr lang="fr-FR" sz="1400" b="0" dirty="0">
              <a:solidFill>
                <a:schemeClr val="bg2"/>
              </a:solidFill>
              <a:effectLst/>
              <a:latin typeface="IBM Plex Sans Condensed Light" panose="020B0406050203000203" pitchFamily="34" charset="0"/>
            </a:endParaRPr>
          </a:p>
          <a:p>
            <a:pPr marL="101598" indent="0">
              <a:buNone/>
            </a:pPr>
            <a:endParaRPr lang="fr-FR" sz="1400" dirty="0">
              <a:solidFill>
                <a:schemeClr val="bg2"/>
              </a:solidFill>
              <a:latin typeface="IBM Plex Sans Condensed Light" panose="020B0406050203000203" pitchFamily="34" charset="0"/>
            </a:endParaRPr>
          </a:p>
        </p:txBody>
      </p:sp>
      <p:pic>
        <p:nvPicPr>
          <p:cNvPr id="1332" name="Google Shape;1332;p124"/>
          <p:cNvPicPr preferRelativeResize="0"/>
          <p:nvPr/>
        </p:nvPicPr>
        <p:blipFill rotWithShape="1">
          <a:blip r:embed="rId3">
            <a:alphaModFix/>
          </a:blip>
          <a:srcRect/>
          <a:stretch/>
        </p:blipFill>
        <p:spPr>
          <a:xfrm>
            <a:off x="431000" y="239200"/>
            <a:ext cx="1259533" cy="1713933"/>
          </a:xfrm>
          <a:prstGeom prst="rect">
            <a:avLst/>
          </a:prstGeom>
          <a:noFill/>
          <a:ln>
            <a:noFill/>
          </a:ln>
        </p:spPr>
      </p:pic>
    </p:spTree>
    <p:extLst>
      <p:ext uri="{BB962C8B-B14F-4D97-AF65-F5344CB8AC3E}">
        <p14:creationId xmlns:p14="http://schemas.microsoft.com/office/powerpoint/2010/main" val="216822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pic>
        <p:nvPicPr>
          <p:cNvPr id="1581" name="Google Shape;1581;p160"/>
          <p:cNvPicPr preferRelativeResize="0"/>
          <p:nvPr/>
        </p:nvPicPr>
        <p:blipFill rotWithShape="1">
          <a:blip r:embed="rId3">
            <a:alphaModFix/>
          </a:blip>
          <a:srcRect l="21950" t="15770" r="21808" b="8045"/>
          <a:stretch/>
        </p:blipFill>
        <p:spPr>
          <a:xfrm>
            <a:off x="3729000" y="313833"/>
            <a:ext cx="4734000" cy="6412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6"/>
          <p:cNvSpPr txBox="1">
            <a:spLocks noGrp="1"/>
          </p:cNvSpPr>
          <p:nvPr>
            <p:ph type="title"/>
          </p:nvPr>
        </p:nvSpPr>
        <p:spPr>
          <a:xfrm>
            <a:off x="3969200" y="403467"/>
            <a:ext cx="7285600" cy="528400"/>
          </a:xfrm>
          <a:prstGeom prst="rect">
            <a:avLst/>
          </a:prstGeom>
          <a:noFill/>
          <a:ln>
            <a:noFill/>
          </a:ln>
        </p:spPr>
        <p:txBody>
          <a:bodyPr spcFirstLastPara="1" wrap="square" lIns="0" tIns="0" rIns="0" bIns="0" anchor="b" anchorCtr="0">
            <a:noAutofit/>
          </a:bodyPr>
          <a:lstStyle/>
          <a:p>
            <a:r>
              <a:rPr lang="fr-CA" dirty="0"/>
              <a:t>VISION, MISSION</a:t>
            </a:r>
            <a:endParaRPr dirty="0">
              <a:latin typeface="Helvetica Neue"/>
              <a:ea typeface="Helvetica Neue"/>
              <a:cs typeface="Helvetica Neue"/>
              <a:sym typeface="Helvetica Neue"/>
            </a:endParaRPr>
          </a:p>
        </p:txBody>
      </p:sp>
      <p:sp>
        <p:nvSpPr>
          <p:cNvPr id="220" name="Google Shape;220;p6"/>
          <p:cNvSpPr txBox="1">
            <a:spLocks noGrp="1"/>
          </p:cNvSpPr>
          <p:nvPr>
            <p:ph type="body" idx="1"/>
          </p:nvPr>
        </p:nvSpPr>
        <p:spPr>
          <a:xfrm>
            <a:off x="3969200" y="1500700"/>
            <a:ext cx="7683600" cy="5197600"/>
          </a:xfrm>
          <a:prstGeom prst="rect">
            <a:avLst/>
          </a:prstGeom>
          <a:noFill/>
          <a:ln>
            <a:noFill/>
          </a:ln>
        </p:spPr>
        <p:txBody>
          <a:bodyPr spcFirstLastPara="1" wrap="square" lIns="0" tIns="0" rIns="0" bIns="0" anchor="t" anchorCtr="0">
            <a:noAutofit/>
          </a:bodyPr>
          <a:lstStyle/>
          <a:p>
            <a:pPr marL="0" indent="0" algn="just">
              <a:lnSpc>
                <a:spcPct val="115000"/>
              </a:lnSpc>
              <a:spcBef>
                <a:spcPts val="267"/>
              </a:spcBef>
              <a:buNone/>
            </a:pPr>
            <a:r>
              <a:rPr lang="fr-CA" sz="1867" b="1">
                <a:solidFill>
                  <a:srgbClr val="434343"/>
                </a:solidFill>
                <a:latin typeface="IBM Plex Sans"/>
                <a:ea typeface="IBM Plex Sans"/>
                <a:cs typeface="IBM Plex Sans"/>
                <a:sym typeface="IBM Plex Sans"/>
              </a:rPr>
              <a:t>MISSION</a:t>
            </a:r>
            <a:endParaRPr sz="1600">
              <a:solidFill>
                <a:srgbClr val="434343"/>
              </a:solidFill>
              <a:highlight>
                <a:srgbClr val="FFFF00"/>
              </a:highlight>
            </a:endParaRPr>
          </a:p>
          <a:p>
            <a:pPr indent="-304792" algn="just">
              <a:lnSpc>
                <a:spcPct val="115000"/>
              </a:lnSpc>
              <a:spcBef>
                <a:spcPts val="533"/>
              </a:spcBef>
              <a:buNone/>
            </a:pPr>
            <a:r>
              <a:rPr lang="fr-CA" sz="1600">
                <a:solidFill>
                  <a:srgbClr val="434343"/>
                </a:solidFill>
              </a:rPr>
              <a:t>●    Offrir une variété de programmes sportifs cohérents et structurés aux citoyens de l’ouest de la Ville de Laval qui leur permettent de vivre des expériences plaisantes et professionnelles dans un cadre sportif.</a:t>
            </a:r>
            <a:endParaRPr sz="1600">
              <a:solidFill>
                <a:srgbClr val="434343"/>
              </a:solidFill>
            </a:endParaRPr>
          </a:p>
          <a:p>
            <a:pPr indent="-304792" algn="just">
              <a:lnSpc>
                <a:spcPct val="115000"/>
              </a:lnSpc>
              <a:spcBef>
                <a:spcPts val="1600"/>
              </a:spcBef>
              <a:buNone/>
            </a:pPr>
            <a:r>
              <a:rPr lang="fr-CA" sz="1600">
                <a:solidFill>
                  <a:srgbClr val="434343"/>
                </a:solidFill>
              </a:rPr>
              <a:t>●    Offrir des opportunités à tous nos membres de pratiquer le sport au niveau et à la fréquence souhaitée et les membres du personnel les opportunités de progression dans leur propre domaine.</a:t>
            </a:r>
            <a:endParaRPr sz="1600">
              <a:solidFill>
                <a:srgbClr val="434343"/>
              </a:solidFill>
            </a:endParaRPr>
          </a:p>
          <a:p>
            <a:pPr marL="0" indent="0" algn="just">
              <a:lnSpc>
                <a:spcPct val="115000"/>
              </a:lnSpc>
              <a:spcBef>
                <a:spcPts val="1600"/>
              </a:spcBef>
              <a:buNone/>
            </a:pPr>
            <a:r>
              <a:rPr lang="fr-CA" sz="1867" b="1">
                <a:solidFill>
                  <a:srgbClr val="434343"/>
                </a:solidFill>
                <a:latin typeface="IBM Plex Sans"/>
                <a:ea typeface="IBM Plex Sans"/>
                <a:cs typeface="IBM Plex Sans"/>
                <a:sym typeface="IBM Plex Sans"/>
              </a:rPr>
              <a:t>VISION</a:t>
            </a:r>
            <a:endParaRPr sz="1733" b="1">
              <a:solidFill>
                <a:srgbClr val="434343"/>
              </a:solidFill>
              <a:latin typeface="IBM Plex Sans"/>
              <a:ea typeface="IBM Plex Sans"/>
              <a:cs typeface="IBM Plex Sans"/>
              <a:sym typeface="IBM Plex Sans"/>
            </a:endParaRPr>
          </a:p>
          <a:p>
            <a:pPr indent="-304792" algn="just">
              <a:lnSpc>
                <a:spcPct val="115000"/>
              </a:lnSpc>
              <a:spcBef>
                <a:spcPts val="1600"/>
              </a:spcBef>
              <a:buNone/>
            </a:pPr>
            <a:r>
              <a:rPr lang="fr-CA" sz="1600">
                <a:solidFill>
                  <a:srgbClr val="434343"/>
                </a:solidFill>
              </a:rPr>
              <a:t>●    Cultiver l’amour pour le sport et nourrir la volonté de se dépasser dans tous nos membres et personnels.  Bâtir l'héritage de soccer dans l’ouest de l’île de Laval et développer un sentiment d’appartenance.</a:t>
            </a:r>
            <a:endParaRPr sz="1600">
              <a:solidFill>
                <a:srgbClr val="434343"/>
              </a:solidFill>
            </a:endParaRPr>
          </a:p>
          <a:p>
            <a:pPr indent="-304792" algn="just">
              <a:lnSpc>
                <a:spcPct val="115000"/>
              </a:lnSpc>
              <a:spcBef>
                <a:spcPts val="1867"/>
              </a:spcBef>
              <a:buNone/>
            </a:pPr>
            <a:r>
              <a:rPr lang="fr-CA" sz="1600">
                <a:solidFill>
                  <a:srgbClr val="434343"/>
                </a:solidFill>
              </a:rPr>
              <a:t>●    Professionnaliser l’environnement de travail et les services offerts aux membres tout en conservant une stabilité financière.</a:t>
            </a:r>
            <a:endParaRPr/>
          </a:p>
          <a:p>
            <a:pPr marL="0" indent="0" algn="just">
              <a:spcBef>
                <a:spcPts val="533"/>
              </a:spcBef>
              <a:buNone/>
            </a:pPr>
            <a:endParaRPr sz="1867">
              <a:solidFill>
                <a:srgbClr val="434343"/>
              </a:solidFill>
            </a:endParaRPr>
          </a:p>
        </p:txBody>
      </p:sp>
      <p:pic>
        <p:nvPicPr>
          <p:cNvPr id="221" name="Google Shape;221;p6"/>
          <p:cNvPicPr preferRelativeResize="0"/>
          <p:nvPr/>
        </p:nvPicPr>
        <p:blipFill rotWithShape="1">
          <a:blip r:embed="rId3">
            <a:alphaModFix/>
          </a:blip>
          <a:srcRect/>
          <a:stretch/>
        </p:blipFill>
        <p:spPr>
          <a:xfrm>
            <a:off x="431000" y="239200"/>
            <a:ext cx="1259533" cy="17139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aphicFrame>
        <p:nvGraphicFramePr>
          <p:cNvPr id="226" name="Google Shape;226;p7"/>
          <p:cNvGraphicFramePr/>
          <p:nvPr/>
        </p:nvGraphicFramePr>
        <p:xfrm>
          <a:off x="63051" y="630679"/>
          <a:ext cx="12039734" cy="6069932"/>
        </p:xfrm>
        <a:graphic>
          <a:graphicData uri="http://schemas.openxmlformats.org/drawingml/2006/table">
            <a:tbl>
              <a:tblPr>
                <a:noFill/>
              </a:tblPr>
              <a:tblGrid>
                <a:gridCol w="1588533">
                  <a:extLst>
                    <a:ext uri="{9D8B030D-6E8A-4147-A177-3AD203B41FA5}">
                      <a16:colId xmlns:a16="http://schemas.microsoft.com/office/drawing/2014/main" val="20000"/>
                    </a:ext>
                  </a:extLst>
                </a:gridCol>
                <a:gridCol w="1878267">
                  <a:extLst>
                    <a:ext uri="{9D8B030D-6E8A-4147-A177-3AD203B41FA5}">
                      <a16:colId xmlns:a16="http://schemas.microsoft.com/office/drawing/2014/main" val="20001"/>
                    </a:ext>
                  </a:extLst>
                </a:gridCol>
                <a:gridCol w="2212067">
                  <a:extLst>
                    <a:ext uri="{9D8B030D-6E8A-4147-A177-3AD203B41FA5}">
                      <a16:colId xmlns:a16="http://schemas.microsoft.com/office/drawing/2014/main" val="20002"/>
                    </a:ext>
                  </a:extLst>
                </a:gridCol>
                <a:gridCol w="2102767">
                  <a:extLst>
                    <a:ext uri="{9D8B030D-6E8A-4147-A177-3AD203B41FA5}">
                      <a16:colId xmlns:a16="http://schemas.microsoft.com/office/drawing/2014/main" val="20003"/>
                    </a:ext>
                  </a:extLst>
                </a:gridCol>
                <a:gridCol w="2193533">
                  <a:extLst>
                    <a:ext uri="{9D8B030D-6E8A-4147-A177-3AD203B41FA5}">
                      <a16:colId xmlns:a16="http://schemas.microsoft.com/office/drawing/2014/main" val="20004"/>
                    </a:ext>
                  </a:extLst>
                </a:gridCol>
                <a:gridCol w="2064567">
                  <a:extLst>
                    <a:ext uri="{9D8B030D-6E8A-4147-A177-3AD203B41FA5}">
                      <a16:colId xmlns:a16="http://schemas.microsoft.com/office/drawing/2014/main" val="20005"/>
                    </a:ext>
                  </a:extLst>
                </a:gridCol>
              </a:tblGrid>
              <a:tr h="454233">
                <a:tc>
                  <a:txBody>
                    <a:bodyPr/>
                    <a:lstStyle/>
                    <a:p>
                      <a:pPr marL="0" marR="0" lvl="0" indent="0" algn="ctr" rtl="0">
                        <a:lnSpc>
                          <a:spcPct val="100000"/>
                        </a:lnSpc>
                        <a:spcBef>
                          <a:spcPts val="0"/>
                        </a:spcBef>
                        <a:spcAft>
                          <a:spcPts val="0"/>
                        </a:spcAft>
                        <a:buNone/>
                      </a:pPr>
                      <a:r>
                        <a:rPr lang="fr-CA" sz="1100" b="1" u="none" strike="noStrike" cap="none">
                          <a:latin typeface="IBM Plex Sans Light"/>
                          <a:ea typeface="IBM Plex Sans Light"/>
                          <a:cs typeface="IBM Plex Sans Light"/>
                          <a:sym typeface="IBM Plex Sans Light"/>
                        </a:rPr>
                        <a:t>Valeur</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None/>
                      </a:pPr>
                      <a:r>
                        <a:rPr lang="fr-CA" sz="1100" b="1" u="none" strike="noStrike" cap="none">
                          <a:latin typeface="IBM Plex Sans Light"/>
                          <a:ea typeface="IBM Plex Sans Light"/>
                          <a:cs typeface="IBM Plex Sans Light"/>
                          <a:sym typeface="IBM Plex Sans Light"/>
                        </a:rPr>
                        <a:t>Adaptabilité</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None/>
                      </a:pPr>
                      <a:r>
                        <a:rPr lang="fr-CA" sz="1100" b="1" u="none" strike="noStrike" cap="none">
                          <a:latin typeface="IBM Plex Sans Light"/>
                          <a:ea typeface="IBM Plex Sans Light"/>
                          <a:cs typeface="IBM Plex Sans Light"/>
                          <a:sym typeface="IBM Plex Sans Light"/>
                        </a:rPr>
                        <a:t>Responsabilisation</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None/>
                      </a:pPr>
                      <a:r>
                        <a:rPr lang="fr-CA" sz="1100" b="1" u="none" strike="noStrike" cap="none">
                          <a:latin typeface="IBM Plex Sans Light"/>
                          <a:ea typeface="IBM Plex Sans Light"/>
                          <a:cs typeface="IBM Plex Sans Light"/>
                          <a:sym typeface="IBM Plex Sans Light"/>
                        </a:rPr>
                        <a:t>Communauté</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None/>
                      </a:pPr>
                      <a:r>
                        <a:rPr lang="fr-CA" sz="1100" b="1" u="none" strike="noStrike" cap="none">
                          <a:latin typeface="IBM Plex Sans Light"/>
                          <a:ea typeface="IBM Plex Sans Light"/>
                          <a:cs typeface="IBM Plex Sans Light"/>
                          <a:sym typeface="IBM Plex Sans Light"/>
                        </a:rPr>
                        <a:t>Croissance</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None/>
                      </a:pPr>
                      <a:r>
                        <a:rPr lang="fr-CA" sz="1100" b="1" u="none" strike="noStrike" cap="none">
                          <a:latin typeface="IBM Plex Sans Light"/>
                          <a:ea typeface="IBM Plex Sans Light"/>
                          <a:cs typeface="IBM Plex Sans Light"/>
                          <a:sym typeface="IBM Plex Sans Light"/>
                        </a:rPr>
                        <a:t>Transparence</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4A7D6"/>
                    </a:solidFill>
                  </a:tcPr>
                </a:tc>
                <a:extLst>
                  <a:ext uri="{0D108BD9-81ED-4DB2-BD59-A6C34878D82A}">
                    <a16:rowId xmlns:a16="http://schemas.microsoft.com/office/drawing/2014/main" val="10000"/>
                  </a:ext>
                </a:extLst>
              </a:tr>
              <a:tr h="1421433">
                <a:tc>
                  <a:txBody>
                    <a:bodyPr/>
                    <a:lstStyle/>
                    <a:p>
                      <a:pPr marL="0" marR="0" lvl="0" indent="0" algn="ctr" rtl="0">
                        <a:lnSpc>
                          <a:spcPct val="100000"/>
                        </a:lnSpc>
                        <a:spcBef>
                          <a:spcPts val="0"/>
                        </a:spcBef>
                        <a:spcAft>
                          <a:spcPts val="0"/>
                        </a:spcAft>
                        <a:buNone/>
                      </a:pPr>
                      <a:r>
                        <a:rPr lang="fr-CA" sz="1100" b="1" u="none" strike="noStrike" cap="none">
                          <a:latin typeface="IBM Plex Sans Light"/>
                          <a:ea typeface="IBM Plex Sans Light"/>
                          <a:cs typeface="IBM Plex Sans Light"/>
                          <a:sym typeface="IBM Plex Sans Light"/>
                        </a:rPr>
                        <a:t>Implication pour l’organisme/employés</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None/>
                      </a:pPr>
                      <a:r>
                        <a:rPr lang="fr-CA" sz="1100" u="none" strike="noStrike" cap="none">
                          <a:latin typeface="IBM Plex Sans Light"/>
                          <a:ea typeface="IBM Plex Sans Light"/>
                          <a:cs typeface="IBM Plex Sans Light"/>
                          <a:sym typeface="IBM Plex Sans Light"/>
                        </a:rPr>
                        <a:t>Trouver et former des employés qui peuvent s’adapter pour permettre à l’organisme de constamment s’ajuster selon les besoins des citoyens et ceux du club?</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CA" sz="1100" u="none" strike="noStrike" cap="none">
                          <a:latin typeface="IBM Plex Sans Light"/>
                          <a:ea typeface="IBM Plex Sans Light"/>
                          <a:cs typeface="IBM Plex Sans Light"/>
                          <a:sym typeface="IBM Plex Sans Light"/>
                        </a:rPr>
                        <a:t>Trouver et former des employés humbles. Avoir la capacité d’introspection envers eux-mêmes et envers l’organisme bien développée</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CA" sz="1100" u="none" strike="noStrike" cap="none">
                          <a:latin typeface="IBM Plex Sans Light"/>
                          <a:ea typeface="IBM Plex Sans Light"/>
                          <a:cs typeface="IBM Plex Sans Light"/>
                          <a:sym typeface="IBM Plex Sans Light"/>
                        </a:rPr>
                        <a:t>Trouver et former des employés qui permettent l’organisme de s’impliquer dans la communauté de prendre des décisions qui sont dans le meilleur intérêt des citoyens lavallois</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CA" sz="1100" u="none" strike="noStrike" cap="none">
                          <a:latin typeface="IBM Plex Sans Light"/>
                          <a:ea typeface="IBM Plex Sans Light"/>
                          <a:cs typeface="IBM Plex Sans Light"/>
                          <a:sym typeface="IBM Plex Sans Light"/>
                        </a:rPr>
                        <a:t>Être un organisme constamment à la recherche d’opportunité permettant la croissance et l’ajout de nouveaux services permettant aux jeunes de se développer au maximum de leurs capacités pour </a:t>
                      </a:r>
                      <a:r>
                        <a:rPr lang="fr-CA" sz="1100">
                          <a:latin typeface="IBM Plex Sans Light"/>
                          <a:ea typeface="IBM Plex Sans Light"/>
                          <a:cs typeface="IBM Plex Sans Light"/>
                          <a:sym typeface="IBM Plex Sans Light"/>
                        </a:rPr>
                        <a:t>agrandir</a:t>
                      </a:r>
                      <a:r>
                        <a:rPr lang="fr-CA" sz="1100" u="none" strike="noStrike" cap="none">
                          <a:latin typeface="IBM Plex Sans Light"/>
                          <a:ea typeface="IBM Plex Sans Light"/>
                          <a:cs typeface="IBM Plex Sans Light"/>
                          <a:sym typeface="IBM Plex Sans Light"/>
                        </a:rPr>
                        <a:t> ou améliorer son produit</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CA" sz="1100" u="none" strike="noStrike" cap="none">
                          <a:latin typeface="IBM Plex Sans Light"/>
                          <a:ea typeface="IBM Plex Sans Light"/>
                          <a:cs typeface="IBM Plex Sans Light"/>
                          <a:sym typeface="IBM Plex Sans Light"/>
                        </a:rPr>
                        <a:t>Communiquer honnêtement avec ses membres, employés et partenaires avec un souci de transparence.  </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1818133">
                <a:tc>
                  <a:txBody>
                    <a:bodyPr/>
                    <a:lstStyle/>
                    <a:p>
                      <a:pPr marL="0" marR="0" lvl="0" indent="0" algn="ctr" rtl="0">
                        <a:lnSpc>
                          <a:spcPct val="100000"/>
                        </a:lnSpc>
                        <a:spcBef>
                          <a:spcPts val="0"/>
                        </a:spcBef>
                        <a:spcAft>
                          <a:spcPts val="0"/>
                        </a:spcAft>
                        <a:buNone/>
                      </a:pPr>
                      <a:r>
                        <a:rPr lang="fr-CA" sz="1100" b="1" u="none" strike="noStrike" cap="none">
                          <a:latin typeface="IBM Plex Sans Light"/>
                          <a:ea typeface="IBM Plex Sans Light"/>
                          <a:cs typeface="IBM Plex Sans Light"/>
                          <a:sym typeface="IBM Plex Sans Light"/>
                        </a:rPr>
                        <a:t>Implication pour le personnel d’encadrement (entraîneur.e.s et arbitres</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None/>
                      </a:pPr>
                      <a:r>
                        <a:rPr lang="fr-CA" sz="1100" u="none" strike="noStrike" cap="none">
                          <a:latin typeface="IBM Plex Sans Light"/>
                          <a:ea typeface="IBM Plex Sans Light"/>
                          <a:cs typeface="IBM Plex Sans Light"/>
                          <a:sym typeface="IBM Plex Sans Light"/>
                        </a:rPr>
                        <a:t>Trouver et former des éducateurs, éducatrices et arbitres qui sont malléables et peuvent prendre des décisions et trouver des solutions</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CA" sz="1100" u="none" strike="noStrike" cap="none">
                          <a:latin typeface="IBM Plex Sans Light"/>
                          <a:ea typeface="IBM Plex Sans Light"/>
                          <a:cs typeface="IBM Plex Sans Light"/>
                          <a:sym typeface="IBM Plex Sans Light"/>
                        </a:rPr>
                        <a:t>Trouver et former des éducateurs, éducatrices et arbitres qui sont prêts à accepter leurs erreurs et les conséquences de leurs actions, à apprendre de ceux-ci et de plus les reproduire?</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CA" sz="1100" u="none" strike="noStrike" cap="none">
                          <a:latin typeface="IBM Plex Sans Light"/>
                          <a:ea typeface="IBM Plex Sans Light"/>
                          <a:cs typeface="IBM Plex Sans Light"/>
                          <a:sym typeface="IBM Plex Sans Light"/>
                        </a:rPr>
                        <a:t>Trouver et former des éducateurs, éducatrices et arbitres de la communauté lavallois, qui ont du souci pour le bien de la ville de Laval et pour le soccer dans notre ville, province et pays</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CA" sz="1100" u="none" strike="noStrike" cap="none">
                          <a:latin typeface="IBM Plex Sans Light"/>
                          <a:ea typeface="IBM Plex Sans Light"/>
                          <a:cs typeface="IBM Plex Sans Light"/>
                          <a:sym typeface="IBM Plex Sans Light"/>
                        </a:rPr>
                        <a:t>Trouver et former des éducateurs, éducatrices et arbitres qui ont une mentalité de croissance et qui ont la soif d’apprendre (esprit d’apprentissage ?) et de développer leurs compétences à leur plein potentiel</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CA" sz="1100" u="none" strike="noStrike" cap="none">
                          <a:latin typeface="IBM Plex Sans Light"/>
                          <a:ea typeface="IBM Plex Sans Light"/>
                          <a:cs typeface="IBM Plex Sans Light"/>
                          <a:sym typeface="IBM Plex Sans Light"/>
                        </a:rPr>
                        <a:t>Trouver et former des éducateurs, éducatrices et arbitres qui sont intègres et honnêtes lors de la réalisation de toutes leurs tâches de formateurs (sélection, apprentissage, gestion, etc.)</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76133">
                <a:tc>
                  <a:txBody>
                    <a:bodyPr/>
                    <a:lstStyle/>
                    <a:p>
                      <a:pPr marL="0" marR="0" lvl="0" indent="0" algn="ctr" rtl="0">
                        <a:lnSpc>
                          <a:spcPct val="100000"/>
                        </a:lnSpc>
                        <a:spcBef>
                          <a:spcPts val="0"/>
                        </a:spcBef>
                        <a:spcAft>
                          <a:spcPts val="0"/>
                        </a:spcAft>
                        <a:buNone/>
                      </a:pPr>
                      <a:r>
                        <a:rPr lang="fr-CA" sz="1100" b="1" u="none" strike="noStrike" cap="none">
                          <a:latin typeface="IBM Plex Sans Light"/>
                          <a:ea typeface="IBM Plex Sans Light"/>
                          <a:cs typeface="IBM Plex Sans Light"/>
                          <a:sym typeface="IBM Plex Sans Light"/>
                        </a:rPr>
                        <a:t>Implication pour les joueurs et les joueuses</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None/>
                      </a:pPr>
                      <a:r>
                        <a:rPr lang="fr-CA" sz="1100" u="none" strike="noStrike" cap="none">
                          <a:latin typeface="IBM Plex Sans Light"/>
                          <a:ea typeface="IBM Plex Sans Light"/>
                          <a:cs typeface="IBM Plex Sans Light"/>
                          <a:sym typeface="IBM Plex Sans Light"/>
                        </a:rPr>
                        <a:t>Développer des jeunes citoyens et athlètes qui peuvent s’ajuster sur le terrain et hors du terrain</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CA" sz="1100" u="none" strike="noStrike" cap="none">
                          <a:latin typeface="IBM Plex Sans Light"/>
                          <a:ea typeface="IBM Plex Sans Light"/>
                          <a:cs typeface="IBM Plex Sans Light"/>
                          <a:sym typeface="IBM Plex Sans Light"/>
                        </a:rPr>
                        <a:t>Développer des jeunes qui acceptent les conséquences de leurs actions au lieu de transférer la responsabilité sur ses coéquipiers.</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CA" sz="1100" u="none" strike="noStrike" cap="none">
                          <a:latin typeface="IBM Plex Sans Light"/>
                          <a:ea typeface="IBM Plex Sans Light"/>
                          <a:cs typeface="IBM Plex Sans Light"/>
                          <a:sym typeface="IBM Plex Sans Light"/>
                        </a:rPr>
                        <a:t>Développer des jeunes citoyens qui sont fiers de jouer à Laval, qui s’impliquent dans la communauté, qui joue à Laval ou continue à être éducateur, éducatrice ou arbitres à Laval</a:t>
                      </a:r>
                      <a:endParaRPr sz="2500"/>
                    </a:p>
                    <a:p>
                      <a:pPr marL="0" marR="0" lvl="0" indent="0" algn="ctr" rtl="0">
                        <a:lnSpc>
                          <a:spcPct val="100000"/>
                        </a:lnSpc>
                        <a:spcBef>
                          <a:spcPts val="0"/>
                        </a:spcBef>
                        <a:spcAft>
                          <a:spcPts val="0"/>
                        </a:spcAft>
                        <a:buNone/>
                      </a:pPr>
                      <a:r>
                        <a:rPr lang="fr-CA" sz="1100" u="none" strike="noStrike" cap="none">
                          <a:latin typeface="IBM Plex Sans Light"/>
                          <a:ea typeface="IBM Plex Sans Light"/>
                          <a:cs typeface="IBM Plex Sans Light"/>
                          <a:sym typeface="IBM Plex Sans Light"/>
                        </a:rPr>
                        <a:t>Développer des jeunes citoyens qui sont fières de jouer, de s’impliquer dans la communauté ou d’envisager un rôle d’arbitre ou d’éducateur dans la région de Laval</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CA" sz="1100" u="none" strike="noStrike" cap="none">
                          <a:latin typeface="IBM Plex Sans Light"/>
                          <a:ea typeface="IBM Plex Sans Light"/>
                          <a:cs typeface="IBM Plex Sans Light"/>
                          <a:sym typeface="IBM Plex Sans Light"/>
                        </a:rPr>
                        <a:t>Développer des jeunes qui souhaitent devenir de bons citoyens et de meilleur.e.s joueurs et joueuses. Les apprentissages faits sur le terrain devraient transparaître dans leur vie à l’extérieur du terrain.</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CA" sz="1100" u="none" strike="noStrike" cap="none">
                          <a:latin typeface="IBM Plex Sans Light"/>
                          <a:ea typeface="IBM Plex Sans Light"/>
                          <a:cs typeface="IBM Plex Sans Light"/>
                          <a:sym typeface="IBM Plex Sans Light"/>
                        </a:rPr>
                        <a:t>Développer des jeunes qui sont ouverts d’esprit  et honnêtes avec leurs coéquipiers, </a:t>
                      </a:r>
                      <a:r>
                        <a:rPr lang="fr-CA" sz="1100">
                          <a:latin typeface="IBM Plex Sans Light"/>
                          <a:ea typeface="IBM Plex Sans Light"/>
                          <a:cs typeface="IBM Plex Sans Light"/>
                          <a:sym typeface="IBM Plex Sans Light"/>
                        </a:rPr>
                        <a:t>coéquipiers</a:t>
                      </a:r>
                      <a:r>
                        <a:rPr lang="fr-CA" sz="1100" u="none" strike="noStrike" cap="none">
                          <a:latin typeface="IBM Plex Sans Light"/>
                          <a:ea typeface="IBM Plex Sans Light"/>
                          <a:cs typeface="IBM Plex Sans Light"/>
                          <a:sym typeface="IBM Plex Sans Light"/>
                        </a:rPr>
                        <a:t> et le personnel d’encadrement </a:t>
                      </a:r>
                      <a:endParaRPr sz="2500"/>
                    </a:p>
                  </a:txBody>
                  <a:tcPr marL="28200" marR="28200" marT="0" marB="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27" name="Google Shape;227;p7"/>
          <p:cNvSpPr txBox="1"/>
          <p:nvPr/>
        </p:nvSpPr>
        <p:spPr>
          <a:xfrm>
            <a:off x="-200" y="0"/>
            <a:ext cx="12192000" cy="689379"/>
          </a:xfrm>
          <a:prstGeom prst="rect">
            <a:avLst/>
          </a:prstGeom>
          <a:noFill/>
          <a:ln>
            <a:noFill/>
          </a:ln>
        </p:spPr>
        <p:txBody>
          <a:bodyPr spcFirstLastPara="1" wrap="square" lIns="121900" tIns="121900" rIns="121900" bIns="121900" anchor="t" anchorCtr="0">
            <a:spAutoFit/>
          </a:bodyPr>
          <a:lstStyle/>
          <a:p>
            <a:pPr algn="ctr" defTabSz="1219170">
              <a:lnSpc>
                <a:spcPct val="90000"/>
              </a:lnSpc>
              <a:buClr>
                <a:srgbClr val="000000"/>
              </a:buClr>
              <a:buSzPts val="2400"/>
            </a:pPr>
            <a:r>
              <a:rPr lang="fr-CA" sz="3200" b="1" kern="0" dirty="0">
                <a:solidFill>
                  <a:srgbClr val="3E4655"/>
                </a:solidFill>
                <a:latin typeface="IBM Plex Serif"/>
                <a:ea typeface="IBM Plex Serif"/>
                <a:cs typeface="IBM Plex Serif"/>
                <a:sym typeface="IBM Plex Serif"/>
              </a:rPr>
              <a:t> VALEURS</a:t>
            </a:r>
            <a:endParaRPr sz="3200" b="1" kern="0" dirty="0">
              <a:solidFill>
                <a:srgbClr val="8E7CC3"/>
              </a:solidFill>
              <a:latin typeface="IBM Plex Serif"/>
              <a:ea typeface="IBM Plex Serif"/>
              <a:cs typeface="IBM Plex Serif"/>
              <a:sym typeface="IBM Plex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2"/>
          <p:cNvPicPr preferRelativeResize="0"/>
          <p:nvPr/>
        </p:nvPicPr>
        <p:blipFill rotWithShape="1">
          <a:blip r:embed="rId3">
            <a:alphaModFix/>
          </a:blip>
          <a:srcRect/>
          <a:stretch/>
        </p:blipFill>
        <p:spPr>
          <a:xfrm>
            <a:off x="6975300" y="299733"/>
            <a:ext cx="5719000" cy="5719000"/>
          </a:xfrm>
          <a:prstGeom prst="rect">
            <a:avLst/>
          </a:prstGeom>
          <a:noFill/>
          <a:ln>
            <a:noFill/>
          </a:ln>
        </p:spPr>
      </p:pic>
      <p:sp>
        <p:nvSpPr>
          <p:cNvPr id="267" name="Google Shape;267;p12"/>
          <p:cNvSpPr txBox="1">
            <a:spLocks noGrp="1"/>
          </p:cNvSpPr>
          <p:nvPr>
            <p:ph type="ctrTitle" idx="4294967295"/>
          </p:nvPr>
        </p:nvSpPr>
        <p:spPr>
          <a:xfrm>
            <a:off x="1" y="2870235"/>
            <a:ext cx="5423537" cy="1384232"/>
          </a:xfrm>
          <a:prstGeom prst="rect">
            <a:avLst/>
          </a:prstGeom>
          <a:noFill/>
          <a:ln>
            <a:noFill/>
          </a:ln>
        </p:spPr>
        <p:txBody>
          <a:bodyPr spcFirstLastPara="1" wrap="square" lIns="0" tIns="0" rIns="0" bIns="0" anchor="t" anchorCtr="0">
            <a:noAutofit/>
          </a:bodyPr>
          <a:lstStyle/>
          <a:p>
            <a:pPr algn="ctr">
              <a:lnSpc>
                <a:spcPct val="100000"/>
              </a:lnSpc>
            </a:pPr>
            <a:r>
              <a:rPr lang="fr-CA" sz="4267" dirty="0">
                <a:solidFill>
                  <a:srgbClr val="FFFFFF"/>
                </a:solidFill>
                <a:latin typeface="Nunito"/>
                <a:ea typeface="Nunito"/>
                <a:cs typeface="Nunito"/>
                <a:sym typeface="Nunito"/>
              </a:rPr>
              <a:t>1. ORGANIGRAMME DU CLUB</a:t>
            </a:r>
            <a:endParaRPr sz="4267" dirty="0">
              <a:solidFill>
                <a:srgbClr val="FFFFFF"/>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2" name="Google Shape;352;p36"/>
          <p:cNvSpPr txBox="1"/>
          <p:nvPr/>
        </p:nvSpPr>
        <p:spPr>
          <a:xfrm>
            <a:off x="-200" y="29980"/>
            <a:ext cx="12192000" cy="689379"/>
          </a:xfrm>
          <a:prstGeom prst="rect">
            <a:avLst/>
          </a:prstGeom>
          <a:noFill/>
          <a:ln>
            <a:noFill/>
          </a:ln>
        </p:spPr>
        <p:txBody>
          <a:bodyPr spcFirstLastPara="1" wrap="square" lIns="121900" tIns="121900" rIns="121900" bIns="121900" anchor="t" anchorCtr="0">
            <a:spAutoFit/>
          </a:bodyPr>
          <a:lstStyle/>
          <a:p>
            <a:pPr algn="ctr" defTabSz="1219170">
              <a:lnSpc>
                <a:spcPct val="90000"/>
              </a:lnSpc>
              <a:buClr>
                <a:srgbClr val="000000"/>
              </a:buClr>
            </a:pPr>
            <a:r>
              <a:rPr lang="fr-CA" sz="3200" b="1" kern="0" dirty="0">
                <a:solidFill>
                  <a:srgbClr val="3E4655"/>
                </a:solidFill>
                <a:latin typeface="IBM Plex Serif"/>
                <a:ea typeface="IBM Plex Serif"/>
                <a:cs typeface="IBM Plex Serif"/>
                <a:sym typeface="IBM Plex Serif"/>
              </a:rPr>
              <a:t>1. ORGANIGRAMME DU CLUB (TECHNIQUE)</a:t>
            </a:r>
            <a:endParaRPr lang="fr-CA" sz="3200" b="1" kern="0" dirty="0">
              <a:solidFill>
                <a:srgbClr val="8E7CC3"/>
              </a:solidFill>
              <a:latin typeface="IBM Plex Serif"/>
              <a:ea typeface="IBM Plex Serif"/>
              <a:cs typeface="IBM Plex Serif"/>
              <a:sym typeface="IBM Plex Serif"/>
            </a:endParaRPr>
          </a:p>
        </p:txBody>
      </p:sp>
      <p:graphicFrame>
        <p:nvGraphicFramePr>
          <p:cNvPr id="6" name="Content Placeholder 6">
            <a:extLst>
              <a:ext uri="{FF2B5EF4-FFF2-40B4-BE49-F238E27FC236}">
                <a16:creationId xmlns:a16="http://schemas.microsoft.com/office/drawing/2014/main" id="{A6D88C18-715F-4A1D-8AFF-86A9C36B4A63}"/>
              </a:ext>
            </a:extLst>
          </p:cNvPr>
          <p:cNvGraphicFramePr>
            <a:graphicFrameLocks/>
          </p:cNvGraphicFramePr>
          <p:nvPr/>
        </p:nvGraphicFramePr>
        <p:xfrm>
          <a:off x="90310" y="29979"/>
          <a:ext cx="11977513" cy="7319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599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4"/>
          <p:cNvSpPr txBox="1">
            <a:spLocks noGrp="1"/>
          </p:cNvSpPr>
          <p:nvPr>
            <p:ph type="title"/>
          </p:nvPr>
        </p:nvSpPr>
        <p:spPr>
          <a:xfrm>
            <a:off x="3396673" y="403467"/>
            <a:ext cx="8502721" cy="528400"/>
          </a:xfrm>
          <a:prstGeom prst="rect">
            <a:avLst/>
          </a:prstGeom>
          <a:noFill/>
          <a:ln>
            <a:noFill/>
          </a:ln>
        </p:spPr>
        <p:txBody>
          <a:bodyPr spcFirstLastPara="1" wrap="square" lIns="0" tIns="0" rIns="0" bIns="0" anchor="b" anchorCtr="0">
            <a:noAutofit/>
          </a:bodyPr>
          <a:lstStyle/>
          <a:p>
            <a:r>
              <a:rPr lang="fr-CA" sz="2667"/>
              <a:t>1.1 ORGANIGRAMME TECHNIQUE (SUITE)</a:t>
            </a:r>
            <a:endParaRPr/>
          </a:p>
        </p:txBody>
      </p:sp>
      <p:pic>
        <p:nvPicPr>
          <p:cNvPr id="368" name="Google Shape;368;p14"/>
          <p:cNvPicPr preferRelativeResize="0"/>
          <p:nvPr/>
        </p:nvPicPr>
        <p:blipFill rotWithShape="1">
          <a:blip r:embed="rId3">
            <a:alphaModFix/>
          </a:blip>
          <a:srcRect/>
          <a:stretch/>
        </p:blipFill>
        <p:spPr>
          <a:xfrm>
            <a:off x="431000" y="239200"/>
            <a:ext cx="1259533" cy="1713933"/>
          </a:xfrm>
          <a:prstGeom prst="rect">
            <a:avLst/>
          </a:prstGeom>
          <a:noFill/>
          <a:ln>
            <a:noFill/>
          </a:ln>
        </p:spPr>
      </p:pic>
      <p:pic>
        <p:nvPicPr>
          <p:cNvPr id="369" name="Google Shape;369;p14"/>
          <p:cNvPicPr preferRelativeResize="0"/>
          <p:nvPr/>
        </p:nvPicPr>
        <p:blipFill rotWithShape="1">
          <a:blip r:embed="rId4">
            <a:alphaModFix/>
          </a:blip>
          <a:srcRect/>
          <a:stretch/>
        </p:blipFill>
        <p:spPr>
          <a:xfrm>
            <a:off x="2914300" y="1594901"/>
            <a:ext cx="9163333" cy="2746641"/>
          </a:xfrm>
          <a:prstGeom prst="rect">
            <a:avLst/>
          </a:prstGeom>
          <a:noFill/>
          <a:ln>
            <a:noFill/>
          </a:ln>
          <a:effectLst>
            <a:outerShdw blurRad="292100" dist="139700" dir="2700000" algn="tl" rotWithShape="0">
              <a:srgbClr val="333333">
                <a:alpha val="64705"/>
              </a:srgbClr>
            </a:outerShdw>
          </a:effectLst>
        </p:spPr>
      </p:pic>
      <p:sp>
        <p:nvSpPr>
          <p:cNvPr id="370" name="Google Shape;370;p14"/>
          <p:cNvSpPr txBox="1"/>
          <p:nvPr/>
        </p:nvSpPr>
        <p:spPr>
          <a:xfrm>
            <a:off x="2914300" y="4751677"/>
            <a:ext cx="2376000" cy="1661953"/>
          </a:xfrm>
          <a:prstGeom prst="rect">
            <a:avLst/>
          </a:prstGeom>
          <a:solidFill>
            <a:srgbClr val="502486"/>
          </a:solidFill>
          <a:ln>
            <a:noFill/>
          </a:ln>
          <a:effectLst>
            <a:outerShdw blurRad="76200" sy="23000" kx="-1200000" algn="bl" rotWithShape="0">
              <a:srgbClr val="000000">
                <a:alpha val="20000"/>
              </a:srgbClr>
            </a:outerShdw>
          </a:effectLst>
        </p:spPr>
        <p:txBody>
          <a:bodyPr spcFirstLastPara="1" wrap="square" lIns="121900" tIns="121900" rIns="121900" bIns="121900" anchor="t" anchorCtr="0">
            <a:spAutoFit/>
          </a:bodyPr>
          <a:lstStyle/>
          <a:p>
            <a:pPr algn="ctr" defTabSz="1219170">
              <a:lnSpc>
                <a:spcPct val="115000"/>
              </a:lnSpc>
              <a:buClr>
                <a:srgbClr val="000000"/>
              </a:buClr>
              <a:buSzPts val="1500"/>
            </a:pPr>
            <a:r>
              <a:rPr lang="fr-CA" sz="2000" b="1" kern="0">
                <a:solidFill>
                  <a:srgbClr val="FFFFFF"/>
                </a:solidFill>
                <a:latin typeface="IBM Plex Sans"/>
                <a:ea typeface="IBM Plex Sans"/>
                <a:cs typeface="IBM Plex Sans"/>
                <a:sym typeface="IBM Plex Sans"/>
              </a:rPr>
              <a:t>EMAD EBRAHIMI</a:t>
            </a:r>
            <a:endParaRPr sz="2000" b="1" kern="0">
              <a:solidFill>
                <a:srgbClr val="FFFFFF"/>
              </a:solidFill>
              <a:latin typeface="IBM Plex Sans"/>
              <a:ea typeface="IBM Plex Sans"/>
              <a:cs typeface="IBM Plex Sans"/>
              <a:sym typeface="IBM Plex Sans"/>
            </a:endParaRPr>
          </a:p>
          <a:p>
            <a:pPr algn="ctr" defTabSz="1219170">
              <a:lnSpc>
                <a:spcPct val="115000"/>
              </a:lnSpc>
              <a:buClr>
                <a:srgbClr val="000000"/>
              </a:buClr>
              <a:buSzPts val="900"/>
            </a:pPr>
            <a:r>
              <a:rPr lang="fr-CA" sz="1200" kern="0">
                <a:solidFill>
                  <a:srgbClr val="FFFFFF"/>
                </a:solidFill>
                <a:latin typeface="IBM Plex Sans Light"/>
                <a:ea typeface="IBM Plex Sans Light"/>
                <a:cs typeface="IBM Plex Sans Light"/>
                <a:sym typeface="IBM Plex Sans Light"/>
              </a:rPr>
              <a:t>Directeur technique adjoint (Haute Performance U13 – U18 AA et AAA F.)</a:t>
            </a:r>
            <a:endParaRPr sz="1200" kern="0">
              <a:solidFill>
                <a:srgbClr val="FFFFFF"/>
              </a:solidFill>
              <a:latin typeface="IBM Plex Sans Light"/>
              <a:ea typeface="IBM Plex Sans Light"/>
              <a:cs typeface="IBM Plex Sans Light"/>
              <a:sym typeface="IBM Plex Sans Light"/>
            </a:endParaRPr>
          </a:p>
          <a:p>
            <a:pPr algn="ctr" defTabSz="1219170">
              <a:lnSpc>
                <a:spcPct val="115000"/>
              </a:lnSpc>
              <a:buClr>
                <a:srgbClr val="000000"/>
              </a:buClr>
              <a:buSzPts val="900"/>
            </a:pPr>
            <a:r>
              <a:rPr lang="fr-CA" sz="1200" kern="0">
                <a:solidFill>
                  <a:srgbClr val="FFFFFF"/>
                </a:solidFill>
                <a:latin typeface="IBM Plex Sans Light"/>
                <a:ea typeface="IBM Plex Sans Light"/>
                <a:cs typeface="IBM Plex Sans Light"/>
                <a:sym typeface="IBM Plex Sans Light"/>
              </a:rPr>
              <a:t>Licence B Nationale formée</a:t>
            </a:r>
            <a:endParaRPr sz="1200" kern="0">
              <a:solidFill>
                <a:srgbClr val="FFFFFF"/>
              </a:solidFill>
              <a:latin typeface="IBM Plex Sans Light"/>
              <a:ea typeface="IBM Plex Sans Light"/>
              <a:cs typeface="IBM Plex Sans Light"/>
              <a:sym typeface="IBM Plex Sans Light"/>
            </a:endParaRPr>
          </a:p>
          <a:p>
            <a:pPr algn="ctr" defTabSz="1219170">
              <a:lnSpc>
                <a:spcPct val="115000"/>
              </a:lnSpc>
              <a:buClr>
                <a:srgbClr val="000000"/>
              </a:buClr>
              <a:buSzPts val="900"/>
            </a:pPr>
            <a:r>
              <a:rPr lang="fr-CA" sz="1200" i="1" kern="0">
                <a:solidFill>
                  <a:srgbClr val="FFFFFF"/>
                </a:solidFill>
                <a:latin typeface="IBM Plex Sans Light"/>
                <a:ea typeface="IBM Plex Sans Light"/>
                <a:cs typeface="IBM Plex Sans Light"/>
                <a:sym typeface="IBM Plex Sans Light"/>
              </a:rPr>
              <a:t>Emad.ebrahimi@fclaval.com</a:t>
            </a:r>
            <a:endParaRPr sz="1200" i="1" kern="0">
              <a:solidFill>
                <a:srgbClr val="FFFFFF"/>
              </a:solidFill>
              <a:latin typeface="IBM Plex Sans Light"/>
              <a:ea typeface="IBM Plex Sans Light"/>
              <a:cs typeface="IBM Plex Sans Light"/>
              <a:sym typeface="IBM Plex Sans Light"/>
            </a:endParaRPr>
          </a:p>
        </p:txBody>
      </p:sp>
      <p:sp>
        <p:nvSpPr>
          <p:cNvPr id="371" name="Google Shape;371;p14"/>
          <p:cNvSpPr txBox="1"/>
          <p:nvPr/>
        </p:nvSpPr>
        <p:spPr>
          <a:xfrm>
            <a:off x="6025333" y="4751682"/>
            <a:ext cx="2658400" cy="1449587"/>
          </a:xfrm>
          <a:prstGeom prst="rect">
            <a:avLst/>
          </a:prstGeom>
          <a:solidFill>
            <a:srgbClr val="502486"/>
          </a:solidFill>
          <a:ln>
            <a:noFill/>
          </a:ln>
          <a:effectLst>
            <a:outerShdw blurRad="76200" sy="23000" kx="-1200000" algn="bl" rotWithShape="0">
              <a:srgbClr val="000000">
                <a:alpha val="20000"/>
              </a:srgbClr>
            </a:outerShdw>
          </a:effectLst>
        </p:spPr>
        <p:txBody>
          <a:bodyPr spcFirstLastPara="1" wrap="square" lIns="121900" tIns="121900" rIns="121900" bIns="121900" anchor="t" anchorCtr="0">
            <a:spAutoFit/>
          </a:bodyPr>
          <a:lstStyle/>
          <a:p>
            <a:pPr algn="ctr" defTabSz="1219170">
              <a:lnSpc>
                <a:spcPct val="115000"/>
              </a:lnSpc>
              <a:buClr>
                <a:srgbClr val="000000"/>
              </a:buClr>
              <a:buSzPts val="1500"/>
            </a:pPr>
            <a:r>
              <a:rPr lang="fr-CA" sz="2000" b="1" kern="0">
                <a:solidFill>
                  <a:srgbClr val="FFFFFF"/>
                </a:solidFill>
                <a:latin typeface="IBM Plex Sans"/>
                <a:ea typeface="IBM Plex Sans"/>
                <a:cs typeface="IBM Plex Sans"/>
                <a:sym typeface="IBM Plex Sans"/>
              </a:rPr>
              <a:t>SANDRO GRANDE</a:t>
            </a:r>
            <a:endParaRPr sz="2000" b="1" kern="0">
              <a:solidFill>
                <a:srgbClr val="FFFFFF"/>
              </a:solidFill>
              <a:latin typeface="IBM Plex Sans"/>
              <a:ea typeface="IBM Plex Sans"/>
              <a:cs typeface="IBM Plex Sans"/>
              <a:sym typeface="IBM Plex Sans"/>
            </a:endParaRPr>
          </a:p>
          <a:p>
            <a:pPr algn="ctr" defTabSz="1219170">
              <a:lnSpc>
                <a:spcPct val="115000"/>
              </a:lnSpc>
              <a:buClr>
                <a:srgbClr val="000000"/>
              </a:buClr>
              <a:buSzPts val="900"/>
            </a:pPr>
            <a:r>
              <a:rPr lang="fr-CA" sz="1200" kern="0">
                <a:solidFill>
                  <a:srgbClr val="FFFFFF"/>
                </a:solidFill>
                <a:latin typeface="IBM Plex Sans Light"/>
                <a:ea typeface="IBM Plex Sans Light"/>
                <a:cs typeface="IBM Plex Sans Light"/>
                <a:sym typeface="IBM Plex Sans Light"/>
              </a:rPr>
              <a:t>Directeur technique</a:t>
            </a:r>
            <a:endParaRPr sz="1200" kern="0">
              <a:solidFill>
                <a:srgbClr val="FFFFFF"/>
              </a:solidFill>
              <a:latin typeface="IBM Plex Sans Light"/>
              <a:ea typeface="IBM Plex Sans Light"/>
              <a:cs typeface="IBM Plex Sans Light"/>
              <a:sym typeface="IBM Plex Sans Light"/>
            </a:endParaRPr>
          </a:p>
          <a:p>
            <a:pPr algn="ctr" defTabSz="1219170">
              <a:lnSpc>
                <a:spcPct val="115000"/>
              </a:lnSpc>
              <a:buClr>
                <a:srgbClr val="000000"/>
              </a:buClr>
              <a:buSzPts val="900"/>
            </a:pPr>
            <a:r>
              <a:rPr lang="fr-CA" sz="1200" i="1" kern="0">
                <a:solidFill>
                  <a:srgbClr val="FFFFFF"/>
                </a:solidFill>
                <a:latin typeface="IBM Plex Sans Light"/>
                <a:ea typeface="IBM Plex Sans Light"/>
                <a:cs typeface="IBM Plex Sans Light"/>
                <a:sym typeface="IBM Plex Sans Light"/>
              </a:rPr>
              <a:t>Licence A / UEFA A formé / Licence Enfant</a:t>
            </a:r>
            <a:endParaRPr sz="1200" i="1" kern="0">
              <a:solidFill>
                <a:srgbClr val="FFFFFF"/>
              </a:solidFill>
              <a:latin typeface="IBM Plex Sans Light"/>
              <a:ea typeface="IBM Plex Sans Light"/>
              <a:cs typeface="IBM Plex Sans Light"/>
              <a:sym typeface="IBM Plex Sans Light"/>
            </a:endParaRPr>
          </a:p>
          <a:p>
            <a:pPr algn="ctr" defTabSz="1219170">
              <a:lnSpc>
                <a:spcPct val="115000"/>
              </a:lnSpc>
              <a:buClr>
                <a:srgbClr val="000000"/>
              </a:buClr>
              <a:buSzPts val="900"/>
            </a:pPr>
            <a:r>
              <a:rPr lang="fr-CA" sz="1200" i="1" kern="0">
                <a:solidFill>
                  <a:srgbClr val="FFFFFF"/>
                </a:solidFill>
                <a:latin typeface="IBM Plex Sans Light"/>
                <a:ea typeface="IBM Plex Sans Light"/>
                <a:cs typeface="IBM Plex Sans Light"/>
                <a:sym typeface="IBM Plex Sans Light"/>
              </a:rPr>
              <a:t>dt@fclaval.com</a:t>
            </a:r>
            <a:endParaRPr sz="1200" kern="0">
              <a:solidFill>
                <a:srgbClr val="FFFFFF"/>
              </a:solidFill>
              <a:latin typeface="IBM Plex Sans Light"/>
              <a:ea typeface="IBM Plex Sans Light"/>
              <a:cs typeface="IBM Plex Sans Light"/>
              <a:sym typeface="IBM Plex Sans Light"/>
            </a:endParaRPr>
          </a:p>
        </p:txBody>
      </p:sp>
      <p:sp>
        <p:nvSpPr>
          <p:cNvPr id="372" name="Google Shape;372;p14"/>
          <p:cNvSpPr txBox="1"/>
          <p:nvPr/>
        </p:nvSpPr>
        <p:spPr>
          <a:xfrm>
            <a:off x="9264833" y="4751681"/>
            <a:ext cx="2812800" cy="1661953"/>
          </a:xfrm>
          <a:prstGeom prst="rect">
            <a:avLst/>
          </a:prstGeom>
          <a:solidFill>
            <a:srgbClr val="502486"/>
          </a:solidFill>
          <a:ln>
            <a:noFill/>
          </a:ln>
          <a:effectLst>
            <a:outerShdw blurRad="76200" sy="23000" kx="-1200000" algn="bl" rotWithShape="0">
              <a:srgbClr val="000000">
                <a:alpha val="20000"/>
              </a:srgbClr>
            </a:outerShdw>
          </a:effectLst>
        </p:spPr>
        <p:txBody>
          <a:bodyPr spcFirstLastPara="1" wrap="square" lIns="121900" tIns="121900" rIns="121900" bIns="121900" anchor="t" anchorCtr="0">
            <a:spAutoFit/>
          </a:bodyPr>
          <a:lstStyle/>
          <a:p>
            <a:pPr algn="ctr" defTabSz="1219170">
              <a:lnSpc>
                <a:spcPct val="115000"/>
              </a:lnSpc>
              <a:buClr>
                <a:srgbClr val="000000"/>
              </a:buClr>
              <a:buSzPts val="1500"/>
            </a:pPr>
            <a:r>
              <a:rPr lang="fr-CA" sz="2000" b="1" kern="0">
                <a:solidFill>
                  <a:srgbClr val="FFFFFF"/>
                </a:solidFill>
                <a:latin typeface="IBM Plex Sans"/>
                <a:ea typeface="IBM Plex Sans"/>
                <a:cs typeface="IBM Plex Sans"/>
                <a:sym typeface="IBM Plex Sans"/>
              </a:rPr>
              <a:t>AMRO RADWAN</a:t>
            </a:r>
            <a:endParaRPr sz="2000" b="1" kern="0">
              <a:solidFill>
                <a:srgbClr val="FFFFFF"/>
              </a:solidFill>
              <a:latin typeface="IBM Plex Sans"/>
              <a:ea typeface="IBM Plex Sans"/>
              <a:cs typeface="IBM Plex Sans"/>
              <a:sym typeface="IBM Plex Sans"/>
            </a:endParaRPr>
          </a:p>
          <a:p>
            <a:pPr algn="ctr" defTabSz="1219170">
              <a:lnSpc>
                <a:spcPct val="115000"/>
              </a:lnSpc>
              <a:buClr>
                <a:srgbClr val="000000"/>
              </a:buClr>
              <a:buSzPts val="900"/>
            </a:pPr>
            <a:r>
              <a:rPr lang="fr-CA" sz="1200" kern="0">
                <a:solidFill>
                  <a:srgbClr val="FFFFFF"/>
                </a:solidFill>
                <a:latin typeface="IBM Plex Sans Light"/>
                <a:ea typeface="IBM Plex Sans Light"/>
                <a:cs typeface="IBM Plex Sans Light"/>
                <a:sym typeface="IBM Plex Sans Light"/>
              </a:rPr>
              <a:t>Directeur technique adjoint (Haute Performance AA et AAA M.)</a:t>
            </a:r>
            <a:endParaRPr sz="1200" kern="0">
              <a:solidFill>
                <a:srgbClr val="FFFFFF"/>
              </a:solidFill>
              <a:latin typeface="IBM Plex Sans Light"/>
              <a:ea typeface="IBM Plex Sans Light"/>
              <a:cs typeface="IBM Plex Sans Light"/>
              <a:sym typeface="IBM Plex Sans Light"/>
            </a:endParaRPr>
          </a:p>
          <a:p>
            <a:pPr algn="ctr" defTabSz="1219170">
              <a:lnSpc>
                <a:spcPct val="115000"/>
              </a:lnSpc>
              <a:buClr>
                <a:srgbClr val="000000"/>
              </a:buClr>
              <a:buSzPts val="900"/>
            </a:pPr>
            <a:r>
              <a:rPr lang="fr-CA" sz="1200" kern="0">
                <a:solidFill>
                  <a:srgbClr val="FFFFFF"/>
                </a:solidFill>
                <a:latin typeface="IBM Plex Sans Light"/>
                <a:ea typeface="IBM Plex Sans Light"/>
                <a:cs typeface="IBM Plex Sans Light"/>
                <a:sym typeface="IBM Plex Sans Light"/>
              </a:rPr>
              <a:t>Licence B Nationale / UEFA B / Licence Enfant</a:t>
            </a:r>
            <a:endParaRPr sz="1200" kern="0">
              <a:solidFill>
                <a:srgbClr val="FFFFFF"/>
              </a:solidFill>
              <a:latin typeface="IBM Plex Sans Light"/>
              <a:ea typeface="IBM Plex Sans Light"/>
              <a:cs typeface="IBM Plex Sans Light"/>
              <a:sym typeface="IBM Plex Sans Light"/>
            </a:endParaRPr>
          </a:p>
          <a:p>
            <a:pPr algn="ctr" defTabSz="1219170">
              <a:lnSpc>
                <a:spcPct val="115000"/>
              </a:lnSpc>
              <a:buClr>
                <a:srgbClr val="000000"/>
              </a:buClr>
              <a:buSzPts val="900"/>
            </a:pPr>
            <a:r>
              <a:rPr lang="fr-CA" sz="1200" i="1" kern="0">
                <a:solidFill>
                  <a:srgbClr val="FFFFFF"/>
                </a:solidFill>
                <a:latin typeface="IBM Plex Sans Light"/>
                <a:ea typeface="IBM Plex Sans Light"/>
                <a:cs typeface="IBM Plex Sans Light"/>
                <a:sym typeface="IBM Plex Sans Light"/>
              </a:rPr>
              <a:t>Amro.radwan@fclaval.com</a:t>
            </a:r>
            <a:endParaRPr sz="1200" kern="0">
              <a:solidFill>
                <a:srgbClr val="FFFFFF"/>
              </a:solidFill>
              <a:latin typeface="IBM Plex Sans Light"/>
              <a:ea typeface="IBM Plex Sans Light"/>
              <a:cs typeface="IBM Plex Sans Light"/>
              <a:sym typeface="IBM Plex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15"/>
          <p:cNvPicPr preferRelativeResize="0"/>
          <p:nvPr/>
        </p:nvPicPr>
        <p:blipFill rotWithShape="1">
          <a:blip r:embed="rId3">
            <a:alphaModFix/>
          </a:blip>
          <a:srcRect/>
          <a:stretch/>
        </p:blipFill>
        <p:spPr>
          <a:xfrm>
            <a:off x="431000" y="239200"/>
            <a:ext cx="1259533" cy="1713933"/>
          </a:xfrm>
          <a:prstGeom prst="rect">
            <a:avLst/>
          </a:prstGeom>
          <a:noFill/>
          <a:ln>
            <a:noFill/>
          </a:ln>
        </p:spPr>
      </p:pic>
      <p:sp>
        <p:nvSpPr>
          <p:cNvPr id="378" name="Google Shape;378;p15"/>
          <p:cNvSpPr txBox="1"/>
          <p:nvPr/>
        </p:nvSpPr>
        <p:spPr>
          <a:xfrm>
            <a:off x="2827333" y="4359034"/>
            <a:ext cx="2754800" cy="2053920"/>
          </a:xfrm>
          <a:prstGeom prst="rect">
            <a:avLst/>
          </a:prstGeom>
          <a:solidFill>
            <a:srgbClr val="502486"/>
          </a:solidFill>
          <a:ln>
            <a:noFill/>
          </a:ln>
          <a:effectLst>
            <a:outerShdw blurRad="76200" sy="23000" kx="-1200000" algn="bl" rotWithShape="0">
              <a:srgbClr val="000000">
                <a:alpha val="20000"/>
              </a:srgbClr>
            </a:outerShdw>
          </a:effectLst>
        </p:spPr>
        <p:txBody>
          <a:bodyPr spcFirstLastPara="1" wrap="square" lIns="121900" tIns="121900" rIns="121900" bIns="121900" anchor="t" anchorCtr="0">
            <a:spAutoFit/>
          </a:bodyPr>
          <a:lstStyle/>
          <a:p>
            <a:pPr algn="ctr" defTabSz="1219170">
              <a:lnSpc>
                <a:spcPct val="115000"/>
              </a:lnSpc>
              <a:buClr>
                <a:srgbClr val="000000"/>
              </a:buClr>
              <a:buSzPts val="1400"/>
            </a:pPr>
            <a:r>
              <a:rPr lang="fr-CA" sz="1867" b="1" kern="0">
                <a:solidFill>
                  <a:srgbClr val="FFFFFF"/>
                </a:solidFill>
                <a:latin typeface="IBM Plex Sans"/>
                <a:ea typeface="IBM Plex Sans"/>
                <a:cs typeface="IBM Plex Sans"/>
                <a:sym typeface="IBM Plex Sans"/>
              </a:rPr>
              <a:t>GENNARO ANGELILO</a:t>
            </a:r>
            <a:endParaRPr sz="1867" kern="0">
              <a:solidFill>
                <a:srgbClr val="000000"/>
              </a:solidFill>
              <a:latin typeface="Arial"/>
              <a:cs typeface="Arial"/>
              <a:sym typeface="Arial"/>
            </a:endParaRPr>
          </a:p>
          <a:p>
            <a:pPr algn="ctr" defTabSz="1219170">
              <a:buClr>
                <a:srgbClr val="FFFFFF"/>
              </a:buClr>
              <a:buSzPts val="1200"/>
            </a:pPr>
            <a:r>
              <a:rPr lang="fr-CA" sz="1600" kern="0">
                <a:solidFill>
                  <a:srgbClr val="FFFFFF"/>
                </a:solidFill>
                <a:latin typeface="IBM Plex Sans Light"/>
                <a:ea typeface="IBM Plex Sans Light"/>
                <a:cs typeface="IBM Plex Sans Light"/>
                <a:sym typeface="IBM Plex Sans Light"/>
              </a:rPr>
              <a:t>Formation des éducateurs /</a:t>
            </a:r>
            <a:endParaRPr sz="1867" kern="0">
              <a:solidFill>
                <a:srgbClr val="000000"/>
              </a:solidFill>
              <a:latin typeface="Arial"/>
              <a:cs typeface="Arial"/>
              <a:sym typeface="Arial"/>
            </a:endParaRPr>
          </a:p>
          <a:p>
            <a:pPr algn="ctr" defTabSz="1219170">
              <a:buClr>
                <a:srgbClr val="FFFFFF"/>
              </a:buClr>
              <a:buSzPts val="1200"/>
            </a:pPr>
            <a:r>
              <a:rPr lang="fr-CA" sz="1600" kern="0">
                <a:solidFill>
                  <a:srgbClr val="FFFFFF"/>
                </a:solidFill>
                <a:latin typeface="IBM Plex Sans Light"/>
                <a:ea typeface="IBM Plex Sans Light"/>
                <a:cs typeface="IBM Plex Sans Light"/>
                <a:sym typeface="IBM Plex Sans Light"/>
              </a:rPr>
              <a:t> Responsable CDC U4-U8</a:t>
            </a:r>
            <a:endParaRPr sz="1867" kern="0">
              <a:solidFill>
                <a:srgbClr val="000000"/>
              </a:solidFill>
              <a:latin typeface="Arial"/>
              <a:cs typeface="Arial"/>
              <a:sym typeface="Arial"/>
            </a:endParaRPr>
          </a:p>
          <a:p>
            <a:pPr algn="ctr" defTabSz="1219170">
              <a:buClr>
                <a:srgbClr val="FFFFFF"/>
              </a:buClr>
              <a:buSzPts val="1200"/>
            </a:pPr>
            <a:r>
              <a:rPr lang="fr-CA" sz="1600" i="1" kern="0">
                <a:solidFill>
                  <a:srgbClr val="FFFFFF"/>
                </a:solidFill>
                <a:latin typeface="IBM Plex Sans Light"/>
                <a:ea typeface="IBM Plex Sans Light"/>
                <a:cs typeface="IBM Plex Sans Light"/>
                <a:sym typeface="IBM Plex Sans Light"/>
              </a:rPr>
              <a:t>Licence A formé / UEFA B / Licence Enfant</a:t>
            </a:r>
            <a:endParaRPr sz="1867" kern="0">
              <a:solidFill>
                <a:srgbClr val="000000"/>
              </a:solidFill>
              <a:latin typeface="Arial"/>
              <a:cs typeface="Arial"/>
              <a:sym typeface="Arial"/>
            </a:endParaRPr>
          </a:p>
          <a:p>
            <a:pPr algn="ctr" defTabSz="1219170">
              <a:buClr>
                <a:srgbClr val="000000"/>
              </a:buClr>
            </a:pPr>
            <a:r>
              <a:rPr lang="fr-CA" sz="1600" i="1" u="sng" kern="0">
                <a:solidFill>
                  <a:srgbClr val="FFFFFF"/>
                </a:solidFill>
                <a:latin typeface="IBM Plex Sans Light"/>
                <a:ea typeface="IBM Plex Sans Light"/>
                <a:cs typeface="IBM Plex Sans Light"/>
                <a:sym typeface="IBM Plex Sans Light"/>
                <a:hlinkClick r:id="rId4">
                  <a:extLst>
                    <a:ext uri="{A12FA001-AC4F-418D-AE19-62706E023703}">
                      <ahyp:hlinkClr xmlns:ahyp="http://schemas.microsoft.com/office/drawing/2018/hyperlinkcolor" val="tx"/>
                    </a:ext>
                  </a:extLst>
                </a:hlinkClick>
              </a:rPr>
              <a:t>Gennaro.angelillo@fclaval.com</a:t>
            </a:r>
            <a:endParaRPr sz="1600" i="1" kern="0">
              <a:solidFill>
                <a:srgbClr val="FFFFFF"/>
              </a:solidFill>
              <a:latin typeface="IBM Plex Sans Light"/>
              <a:ea typeface="IBM Plex Sans Light"/>
              <a:cs typeface="IBM Plex Sans Light"/>
              <a:sym typeface="IBM Plex Sans Light"/>
            </a:endParaRPr>
          </a:p>
        </p:txBody>
      </p:sp>
      <p:sp>
        <p:nvSpPr>
          <p:cNvPr id="379" name="Google Shape;379;p15"/>
          <p:cNvSpPr txBox="1"/>
          <p:nvPr/>
        </p:nvSpPr>
        <p:spPr>
          <a:xfrm>
            <a:off x="6094284" y="4359034"/>
            <a:ext cx="2658400" cy="2431394"/>
          </a:xfrm>
          <a:prstGeom prst="rect">
            <a:avLst/>
          </a:prstGeom>
          <a:solidFill>
            <a:srgbClr val="502486"/>
          </a:solidFill>
          <a:ln>
            <a:noFill/>
          </a:ln>
          <a:effectLst>
            <a:outerShdw blurRad="76200" sy="23000" kx="-1200000" algn="bl" rotWithShape="0">
              <a:srgbClr val="000000">
                <a:alpha val="20000"/>
              </a:srgbClr>
            </a:outerShdw>
          </a:effectLst>
        </p:spPr>
        <p:txBody>
          <a:bodyPr spcFirstLastPara="1" wrap="square" lIns="121900" tIns="121900" rIns="121900" bIns="121900" anchor="t" anchorCtr="0">
            <a:spAutoFit/>
          </a:bodyPr>
          <a:lstStyle/>
          <a:p>
            <a:pPr algn="ctr" defTabSz="1219170">
              <a:lnSpc>
                <a:spcPct val="115000"/>
              </a:lnSpc>
              <a:buClr>
                <a:srgbClr val="000000"/>
              </a:buClr>
              <a:buSzPts val="1500"/>
            </a:pPr>
            <a:r>
              <a:rPr lang="fr-CA" sz="2000" b="1" kern="0">
                <a:solidFill>
                  <a:srgbClr val="FFFFFF"/>
                </a:solidFill>
                <a:latin typeface="IBM Plex Sans"/>
                <a:ea typeface="IBM Plex Sans"/>
                <a:cs typeface="IBM Plex Sans"/>
                <a:sym typeface="IBM Plex Sans"/>
              </a:rPr>
              <a:t>GEORGE STRANTZALIS</a:t>
            </a:r>
            <a:endParaRPr sz="1867" kern="0">
              <a:solidFill>
                <a:srgbClr val="000000"/>
              </a:solidFill>
              <a:latin typeface="Arial"/>
              <a:cs typeface="Arial"/>
              <a:sym typeface="Arial"/>
            </a:endParaRPr>
          </a:p>
          <a:p>
            <a:pPr algn="ctr" defTabSz="1219170">
              <a:buClr>
                <a:srgbClr val="FFFFFF"/>
              </a:buClr>
              <a:buSzPts val="1200"/>
            </a:pPr>
            <a:r>
              <a:rPr lang="fr-CA" sz="1600" kern="0">
                <a:solidFill>
                  <a:srgbClr val="FFFFFF"/>
                </a:solidFill>
                <a:latin typeface="IBM Plex Sans Light"/>
                <a:ea typeface="IBM Plex Sans Light"/>
                <a:cs typeface="IBM Plex Sans Light"/>
                <a:sym typeface="IBM Plex Sans Light"/>
              </a:rPr>
              <a:t>Responsable CDC / Technicien développement HP</a:t>
            </a:r>
            <a:endParaRPr sz="1867" kern="0">
              <a:solidFill>
                <a:srgbClr val="000000"/>
              </a:solidFill>
              <a:latin typeface="Arial"/>
              <a:cs typeface="Arial"/>
              <a:sym typeface="Arial"/>
            </a:endParaRPr>
          </a:p>
          <a:p>
            <a:pPr algn="ctr" defTabSz="1219170">
              <a:buClr>
                <a:srgbClr val="FFFFFF"/>
              </a:buClr>
              <a:buSzPts val="1200"/>
            </a:pPr>
            <a:r>
              <a:rPr lang="fr-CA" sz="1600" kern="0">
                <a:solidFill>
                  <a:srgbClr val="FFFFFF"/>
                </a:solidFill>
                <a:latin typeface="IBM Plex Sans Light"/>
                <a:ea typeface="IBM Plex Sans Light"/>
                <a:cs typeface="IBM Plex Sans Light"/>
                <a:sym typeface="IBM Plex Sans Light"/>
              </a:rPr>
              <a:t>UEFA Pro / Licence Enfant</a:t>
            </a:r>
            <a:endParaRPr sz="1867" kern="0">
              <a:solidFill>
                <a:srgbClr val="000000"/>
              </a:solidFill>
              <a:latin typeface="Arial"/>
              <a:cs typeface="Arial"/>
              <a:sym typeface="Arial"/>
            </a:endParaRPr>
          </a:p>
          <a:p>
            <a:pPr algn="ctr" defTabSz="1219170">
              <a:buClr>
                <a:srgbClr val="000000"/>
              </a:buClr>
            </a:pPr>
            <a:r>
              <a:rPr lang="fr-CA" sz="1600" kern="0">
                <a:solidFill>
                  <a:srgbClr val="FFFFFF"/>
                </a:solidFill>
                <a:latin typeface="IBM Plex Sans Light"/>
                <a:ea typeface="IBM Plex Sans Light"/>
                <a:cs typeface="IBM Plex Sans Light"/>
                <a:sym typeface="IBM Plex Sans Light"/>
              </a:rPr>
              <a:t>George.strantzalis@fclaval.com</a:t>
            </a:r>
            <a:endParaRPr sz="1867" kern="0">
              <a:solidFill>
                <a:srgbClr val="000000"/>
              </a:solidFill>
              <a:latin typeface="Arial"/>
              <a:cs typeface="Arial"/>
              <a:sym typeface="Arial"/>
            </a:endParaRPr>
          </a:p>
        </p:txBody>
      </p:sp>
      <p:sp>
        <p:nvSpPr>
          <p:cNvPr id="380" name="Google Shape;380;p15"/>
          <p:cNvSpPr txBox="1"/>
          <p:nvPr/>
        </p:nvSpPr>
        <p:spPr>
          <a:xfrm>
            <a:off x="9264867" y="4359034"/>
            <a:ext cx="2812800" cy="2077451"/>
          </a:xfrm>
          <a:prstGeom prst="rect">
            <a:avLst/>
          </a:prstGeom>
          <a:solidFill>
            <a:srgbClr val="502486"/>
          </a:solidFill>
          <a:ln>
            <a:noFill/>
          </a:ln>
          <a:effectLst>
            <a:outerShdw blurRad="76200" sy="23000" kx="-1200000" algn="bl" rotWithShape="0">
              <a:srgbClr val="000000">
                <a:alpha val="20000"/>
              </a:srgbClr>
            </a:outerShdw>
          </a:effectLst>
        </p:spPr>
        <p:txBody>
          <a:bodyPr spcFirstLastPara="1" wrap="square" lIns="121900" tIns="121900" rIns="121900" bIns="121900" anchor="t" anchorCtr="0">
            <a:spAutoFit/>
          </a:bodyPr>
          <a:lstStyle/>
          <a:p>
            <a:pPr algn="ctr" defTabSz="1219170">
              <a:lnSpc>
                <a:spcPct val="115000"/>
              </a:lnSpc>
              <a:buClr>
                <a:srgbClr val="000000"/>
              </a:buClr>
              <a:buSzPts val="1500"/>
            </a:pPr>
            <a:r>
              <a:rPr lang="fr-CA" sz="2000" b="1" kern="0">
                <a:solidFill>
                  <a:srgbClr val="FFFFFF"/>
                </a:solidFill>
                <a:latin typeface="IBM Plex Sans"/>
                <a:ea typeface="IBM Plex Sans"/>
                <a:cs typeface="IBM Plex Sans"/>
                <a:sym typeface="IBM Plex Sans"/>
              </a:rPr>
              <a:t>MOHAMED YAHMI</a:t>
            </a:r>
            <a:endParaRPr sz="2000" b="1" kern="0">
              <a:solidFill>
                <a:srgbClr val="FFFFFF"/>
              </a:solidFill>
              <a:latin typeface="IBM Plex Sans"/>
              <a:ea typeface="IBM Plex Sans"/>
              <a:cs typeface="IBM Plex Sans"/>
              <a:sym typeface="IBM Plex Sans"/>
            </a:endParaRPr>
          </a:p>
          <a:p>
            <a:pPr algn="ctr" defTabSz="1219170">
              <a:buClr>
                <a:srgbClr val="FFFFFF"/>
              </a:buClr>
              <a:buSzPts val="1200"/>
            </a:pPr>
            <a:r>
              <a:rPr lang="fr-CA" sz="1600" kern="0">
                <a:solidFill>
                  <a:srgbClr val="FFFFFF"/>
                </a:solidFill>
                <a:latin typeface="IBM Plex Sans Light"/>
                <a:ea typeface="IBM Plex Sans Light"/>
                <a:cs typeface="IBM Plex Sans Light"/>
                <a:sym typeface="IBM Plex Sans Light"/>
              </a:rPr>
              <a:t>Technicien du développement terrain U13-U18 A et AA</a:t>
            </a:r>
            <a:endParaRPr sz="1867" kern="0">
              <a:solidFill>
                <a:srgbClr val="000000"/>
              </a:solidFill>
              <a:latin typeface="Arial"/>
              <a:cs typeface="Arial"/>
              <a:sym typeface="Arial"/>
            </a:endParaRPr>
          </a:p>
          <a:p>
            <a:pPr algn="ctr" defTabSz="1219170">
              <a:buClr>
                <a:srgbClr val="FFFFFF"/>
              </a:buClr>
              <a:buSzPts val="1200"/>
            </a:pPr>
            <a:r>
              <a:rPr lang="fr-CA" sz="1600" i="1" kern="0">
                <a:solidFill>
                  <a:srgbClr val="FFFFFF"/>
                </a:solidFill>
                <a:latin typeface="IBM Plex Sans Light"/>
                <a:ea typeface="IBM Plex Sans Light"/>
                <a:cs typeface="IBM Plex Sans Light"/>
                <a:sym typeface="IBM Plex Sans Light"/>
              </a:rPr>
              <a:t>Licence B nationale</a:t>
            </a:r>
            <a:endParaRPr sz="1867" kern="0">
              <a:solidFill>
                <a:srgbClr val="000000"/>
              </a:solidFill>
              <a:latin typeface="Arial"/>
              <a:cs typeface="Arial"/>
              <a:sym typeface="Arial"/>
            </a:endParaRPr>
          </a:p>
          <a:p>
            <a:pPr algn="ctr" defTabSz="1219170">
              <a:buClr>
                <a:srgbClr val="000000"/>
              </a:buClr>
            </a:pPr>
            <a:r>
              <a:rPr lang="fr-CA" sz="1600" i="1" u="sng" kern="0">
                <a:solidFill>
                  <a:srgbClr val="FFFFFF"/>
                </a:solidFill>
                <a:latin typeface="IBM Plex Sans Light"/>
                <a:ea typeface="IBM Plex Sans Light"/>
                <a:cs typeface="IBM Plex Sans Light"/>
                <a:sym typeface="IBM Plex Sans Light"/>
                <a:hlinkClick r:id="rId5">
                  <a:extLst>
                    <a:ext uri="{A12FA001-AC4F-418D-AE19-62706E023703}">
                      <ahyp:hlinkClr xmlns:ahyp="http://schemas.microsoft.com/office/drawing/2018/hyperlinkcolor" val="tx"/>
                    </a:ext>
                  </a:extLst>
                </a:hlinkClick>
              </a:rPr>
              <a:t>Mohamamed.yahmi@fclaval.com</a:t>
            </a:r>
            <a:endParaRPr sz="1600" i="1" kern="0">
              <a:solidFill>
                <a:srgbClr val="FFFFFF"/>
              </a:solidFill>
              <a:latin typeface="IBM Plex Sans Light"/>
              <a:ea typeface="IBM Plex Sans Light"/>
              <a:cs typeface="IBM Plex Sans Light"/>
              <a:sym typeface="IBM Plex Sans Light"/>
            </a:endParaRPr>
          </a:p>
        </p:txBody>
      </p:sp>
      <p:sp>
        <p:nvSpPr>
          <p:cNvPr id="381" name="Google Shape;381;p15"/>
          <p:cNvSpPr txBox="1"/>
          <p:nvPr/>
        </p:nvSpPr>
        <p:spPr>
          <a:xfrm>
            <a:off x="3396673" y="403467"/>
            <a:ext cx="8502721" cy="528400"/>
          </a:xfrm>
          <a:prstGeom prst="rect">
            <a:avLst/>
          </a:prstGeom>
          <a:noFill/>
          <a:ln>
            <a:noFill/>
          </a:ln>
        </p:spPr>
        <p:txBody>
          <a:bodyPr spcFirstLastPara="1" wrap="square" lIns="0" tIns="0" rIns="0" bIns="0" anchor="b" anchorCtr="0">
            <a:noAutofit/>
          </a:bodyPr>
          <a:lstStyle/>
          <a:p>
            <a:pPr defTabSz="1219170">
              <a:lnSpc>
                <a:spcPct val="90000"/>
              </a:lnSpc>
              <a:buClr>
                <a:srgbClr val="3E4655"/>
              </a:buClr>
              <a:buSzPts val="2800"/>
            </a:pPr>
            <a:r>
              <a:rPr lang="fr-CA" sz="2667" b="1" kern="0">
                <a:solidFill>
                  <a:srgbClr val="3E4655"/>
                </a:solidFill>
                <a:latin typeface="IBM Plex Serif"/>
                <a:ea typeface="IBM Plex Serif"/>
                <a:cs typeface="IBM Plex Serif"/>
                <a:sym typeface="IBM Plex Serif"/>
              </a:rPr>
              <a:t>1.1 ORGANIGRAMME TECHNIQUE (SUITE)</a:t>
            </a:r>
            <a:endParaRPr sz="2667" b="1" kern="0">
              <a:solidFill>
                <a:srgbClr val="3E4655"/>
              </a:solidFill>
              <a:latin typeface="IBM Plex Serif"/>
              <a:ea typeface="IBM Plex Serif"/>
              <a:cs typeface="IBM Plex Serif"/>
              <a:sym typeface="IBM Plex Serif"/>
            </a:endParaRPr>
          </a:p>
        </p:txBody>
      </p:sp>
      <p:pic>
        <p:nvPicPr>
          <p:cNvPr id="382" name="Google Shape;382;p15" descr="A person with his arms crossed&#10;&#10;Description automatically generated with medium confidence"/>
          <p:cNvPicPr preferRelativeResize="0"/>
          <p:nvPr/>
        </p:nvPicPr>
        <p:blipFill rotWithShape="1">
          <a:blip r:embed="rId6">
            <a:alphaModFix/>
          </a:blip>
          <a:srcRect/>
          <a:stretch/>
        </p:blipFill>
        <p:spPr>
          <a:xfrm>
            <a:off x="9513547" y="1562831"/>
            <a:ext cx="2315439" cy="2566981"/>
          </a:xfrm>
          <a:prstGeom prst="rect">
            <a:avLst/>
          </a:prstGeom>
          <a:noFill/>
          <a:ln>
            <a:noFill/>
          </a:ln>
          <a:effectLst>
            <a:outerShdw blurRad="292100" dist="139700" dir="2700000" algn="tl" rotWithShape="0">
              <a:srgbClr val="333333">
                <a:alpha val="64705"/>
              </a:srgbClr>
            </a:outerShdw>
          </a:effectLst>
        </p:spPr>
      </p:pic>
      <p:pic>
        <p:nvPicPr>
          <p:cNvPr id="383" name="Google Shape;383;p15" descr="A person wearing a black shirt&#10;&#10;Description automatically generated with medium confidence"/>
          <p:cNvPicPr preferRelativeResize="0"/>
          <p:nvPr/>
        </p:nvPicPr>
        <p:blipFill rotWithShape="1">
          <a:blip r:embed="rId7">
            <a:alphaModFix/>
          </a:blip>
          <a:srcRect l="6054" r="8759"/>
          <a:stretch/>
        </p:blipFill>
        <p:spPr>
          <a:xfrm>
            <a:off x="6256603" y="1562831"/>
            <a:ext cx="2315439" cy="2566981"/>
          </a:xfrm>
          <a:prstGeom prst="rect">
            <a:avLst/>
          </a:prstGeom>
          <a:noFill/>
          <a:ln>
            <a:noFill/>
          </a:ln>
          <a:effectLst>
            <a:outerShdw blurRad="292100" dist="139700" dir="2700000" algn="tl" rotWithShape="0">
              <a:srgbClr val="333333">
                <a:alpha val="64705"/>
              </a:srgbClr>
            </a:outerShdw>
          </a:effectLst>
        </p:spPr>
      </p:pic>
      <p:pic>
        <p:nvPicPr>
          <p:cNvPr id="384" name="Google Shape;384;p15"/>
          <p:cNvPicPr preferRelativeResize="0"/>
          <p:nvPr/>
        </p:nvPicPr>
        <p:blipFill rotWithShape="1">
          <a:blip r:embed="rId8">
            <a:alphaModFix/>
          </a:blip>
          <a:srcRect l="8829" r="11118"/>
          <a:stretch/>
        </p:blipFill>
        <p:spPr>
          <a:xfrm>
            <a:off x="3094367" y="1548732"/>
            <a:ext cx="2220732" cy="258108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theme/theme1.xml><?xml version="1.0" encoding="utf-8"?>
<a:theme xmlns:a="http://schemas.openxmlformats.org/drawingml/2006/main" name="Exeter template">
  <a:themeElements>
    <a:clrScheme name="Custom 347">
      <a:dk1>
        <a:srgbClr val="3E4655"/>
      </a:dk1>
      <a:lt1>
        <a:srgbClr val="FFFFFF"/>
      </a:lt1>
      <a:dk2>
        <a:srgbClr val="746F7E"/>
      </a:dk2>
      <a:lt2>
        <a:srgbClr val="EAECF0"/>
      </a:lt2>
      <a:accent1>
        <a:srgbClr val="0000FF"/>
      </a:accent1>
      <a:accent2>
        <a:srgbClr val="F70000"/>
      </a:accent2>
      <a:accent3>
        <a:srgbClr val="E92650"/>
      </a:accent3>
      <a:accent4>
        <a:srgbClr val="807DAF"/>
      </a:accent4>
      <a:accent5>
        <a:srgbClr val="93AECF"/>
      </a:accent5>
      <a:accent6>
        <a:srgbClr val="7E0808"/>
      </a:accent6>
      <a:hlink>
        <a:srgbClr val="38334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3634</Words>
  <Application>Microsoft Office PowerPoint</Application>
  <PresentationFormat>Widescreen</PresentationFormat>
  <Paragraphs>298</Paragraphs>
  <Slides>39</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Helvetica Neue</vt:lpstr>
      <vt:lpstr>IBM Plex Sans</vt:lpstr>
      <vt:lpstr>IBM Plex Sans Condensed Light</vt:lpstr>
      <vt:lpstr>IBM Plex Sans Light</vt:lpstr>
      <vt:lpstr>IBM Plex Serif</vt:lpstr>
      <vt:lpstr>IBM Plex Serif SemiBold</vt:lpstr>
      <vt:lpstr>Nunito</vt:lpstr>
      <vt:lpstr>Exeter template</vt:lpstr>
      <vt:lpstr>PLAN TECHNIQUE</vt:lpstr>
      <vt:lpstr>TABLES DES MATIÈRES</vt:lpstr>
      <vt:lpstr>1. VISION, MISSION ET VALEURS</vt:lpstr>
      <vt:lpstr>VISION, MISSION</vt:lpstr>
      <vt:lpstr>PowerPoint Presentation</vt:lpstr>
      <vt:lpstr>1. ORGANIGRAMME DU CLUB</vt:lpstr>
      <vt:lpstr>PowerPoint Presentation</vt:lpstr>
      <vt:lpstr>1.1 ORGANIGRAMME TECHNIQUE (SUITE)</vt:lpstr>
      <vt:lpstr>PowerPoint Presentation</vt:lpstr>
      <vt:lpstr>PowerPoint Presentation</vt:lpstr>
      <vt:lpstr>1.1 ORGANIGRAMME TECHNIQUE (SUITE)</vt:lpstr>
      <vt:lpstr>1.1 ORGANIGRAMME TECHNIQUE (SUITE)</vt:lpstr>
      <vt:lpstr>2. PLAN DE DÉVELOPPEMENT DU JOUEUR</vt:lpstr>
      <vt:lpstr>2.1 PARCOURS DU JOUEUR DU CLUB</vt:lpstr>
      <vt:lpstr>PowerPoint Presentation</vt:lpstr>
      <vt:lpstr>2.2 DESCRIPTION DES PROGRAMMES OFFERTS</vt:lpstr>
      <vt:lpstr>PROGRAMME CDC</vt:lpstr>
      <vt:lpstr>CDC U4 - U7</vt:lpstr>
      <vt:lpstr>CDC U8 - U10</vt:lpstr>
      <vt:lpstr>CDC U11 - U12</vt:lpstr>
      <vt:lpstr>PROFIL DE SORTIE CDC</vt:lpstr>
      <vt:lpstr>PROGRAMME U13+</vt:lpstr>
      <vt:lpstr>2.3 PHILOSOPHIE DE JEU</vt:lpstr>
      <vt:lpstr> PHILOSOPHIE DE JEU</vt:lpstr>
      <vt:lpstr>PHILOSOPHIE DE JEU</vt:lpstr>
      <vt:lpstr>PHILOSOPHIE DE JEU</vt:lpstr>
      <vt:lpstr>2.4 STRATÉGIES POUR PROMOUVOIR LE SOCCER FÉMININ</vt:lpstr>
      <vt:lpstr>STRATÉGIES POUR PROMOUVOIR LE SOCCER FÉMININ</vt:lpstr>
      <vt:lpstr>3. PLAN DE DÉVELOPPEMENT DE L’ÉDUCATEUR</vt:lpstr>
      <vt:lpstr>3.1 PARCOURS DE L’ÉDUCATEUR</vt:lpstr>
      <vt:lpstr>PARCOURS DE L’ÉDUCATEUR</vt:lpstr>
      <vt:lpstr>PowerPoint Presentation</vt:lpstr>
      <vt:lpstr>3.1 DESCRIPTION DE LA FORMATION INTERNE DU CLUB</vt:lpstr>
      <vt:lpstr>DESCRIPTION DE LA FORMATION INTERNE DU CLUB (Éducateur/trice)</vt:lpstr>
      <vt:lpstr>PowerPoint Presentation</vt:lpstr>
      <vt:lpstr>4. PLAN DE DÉVELOPPEMENT DE L’ARBITRE</vt:lpstr>
      <vt:lpstr>DESCRIPTION DE LA FORMATION INTERNE DU CLUB (Arbitrage)</vt:lpstr>
      <vt:lpstr>DESCRIPTION DE LA FORMATION INTERNE DU CLUB (Arbitrage)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TECHNIQUE</dc:title>
  <dc:creator>sandro grande</dc:creator>
  <cp:lastModifiedBy>sandro grande</cp:lastModifiedBy>
  <cp:revision>1</cp:revision>
  <dcterms:created xsi:type="dcterms:W3CDTF">2022-07-10T21:03:41Z</dcterms:created>
  <dcterms:modified xsi:type="dcterms:W3CDTF">2022-07-10T22:17:56Z</dcterms:modified>
</cp:coreProperties>
</file>